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34"/>
  </p:notesMasterIdLst>
  <p:sldIdLst>
    <p:sldId id="256" r:id="rId5"/>
    <p:sldId id="270" r:id="rId6"/>
    <p:sldId id="271" r:id="rId7"/>
    <p:sldId id="266" r:id="rId8"/>
    <p:sldId id="262" r:id="rId9"/>
    <p:sldId id="265" r:id="rId10"/>
    <p:sldId id="330" r:id="rId11"/>
    <p:sldId id="344" r:id="rId12"/>
    <p:sldId id="275" r:id="rId13"/>
    <p:sldId id="333" r:id="rId14"/>
    <p:sldId id="349" r:id="rId15"/>
    <p:sldId id="260" r:id="rId16"/>
    <p:sldId id="332" r:id="rId17"/>
    <p:sldId id="268" r:id="rId18"/>
    <p:sldId id="334" r:id="rId19"/>
    <p:sldId id="350" r:id="rId20"/>
    <p:sldId id="346" r:id="rId21"/>
    <p:sldId id="274" r:id="rId22"/>
    <p:sldId id="286" r:id="rId23"/>
    <p:sldId id="328" r:id="rId24"/>
    <p:sldId id="329" r:id="rId25"/>
    <p:sldId id="338" r:id="rId26"/>
    <p:sldId id="339" r:id="rId27"/>
    <p:sldId id="335" r:id="rId28"/>
    <p:sldId id="273" r:id="rId29"/>
    <p:sldId id="272" r:id="rId30"/>
    <p:sldId id="269" r:id="rId31"/>
    <p:sldId id="351" r:id="rId32"/>
    <p:sldId id="267" r:id="rId33"/>
  </p:sldIdLst>
  <p:sldSz cx="12192000" cy="6858000"/>
  <p:notesSz cx="6858000" cy="9144000"/>
  <p:defaultTextStyle>
    <a:defPPr>
      <a:defRPr lang="en-L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536D38-40BD-4435-9535-ACA8524A4C06}">
          <p14:sldIdLst>
            <p14:sldId id="256"/>
            <p14:sldId id="270"/>
            <p14:sldId id="271"/>
            <p14:sldId id="266"/>
            <p14:sldId id="262"/>
            <p14:sldId id="265"/>
            <p14:sldId id="330"/>
            <p14:sldId id="344"/>
            <p14:sldId id="275"/>
            <p14:sldId id="333"/>
            <p14:sldId id="349"/>
            <p14:sldId id="260"/>
            <p14:sldId id="332"/>
            <p14:sldId id="268"/>
            <p14:sldId id="334"/>
            <p14:sldId id="350"/>
            <p14:sldId id="346"/>
            <p14:sldId id="274"/>
            <p14:sldId id="286"/>
            <p14:sldId id="328"/>
            <p14:sldId id="329"/>
            <p14:sldId id="338"/>
            <p14:sldId id="339"/>
            <p14:sldId id="335"/>
            <p14:sldId id="273"/>
            <p14:sldId id="272"/>
          </p14:sldIdLst>
        </p14:section>
        <p14:section name="CCJ Two Courts in One" id="{8CF631B6-1ED4-4627-A6DD-FB24AF2FBC27}">
          <p14:sldIdLst/>
        </p14:section>
        <p14:section name="Regional Courts" id="{ECEC4607-EAF8-42AD-B8A9-150B5FD2915E}">
          <p14:sldIdLst>
            <p14:sldId id="269"/>
            <p14:sldId id="351"/>
          </p14:sldIdLst>
        </p14:section>
        <p14:section name="Independence and Integration" id="{17B81550-942C-40C5-8B18-AA24BA0D54B4}">
          <p14:sldIdLst>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19" autoAdjust="0"/>
    <p:restoredTop sz="94660"/>
  </p:normalViewPr>
  <p:slideViewPr>
    <p:cSldViewPr snapToGrid="0">
      <p:cViewPr varScale="1">
        <p:scale>
          <a:sx n="72" d="100"/>
          <a:sy n="72" d="100"/>
        </p:scale>
        <p:origin x="690" y="54"/>
      </p:cViewPr>
      <p:guideLst/>
    </p:cSldViewPr>
  </p:slideViewPr>
  <p:notesTextViewPr>
    <p:cViewPr>
      <p:scale>
        <a:sx n="1" d="1"/>
        <a:sy n="1" d="1"/>
      </p:scale>
      <p:origin x="0" y="0"/>
    </p:cViewPr>
  </p:notesTextViewPr>
  <p:sorterViewPr>
    <p:cViewPr>
      <p:scale>
        <a:sx n="243" d="500"/>
        <a:sy n="243" d="500"/>
      </p:scale>
      <p:origin x="0" y="-1909"/>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nis Byron" userId="4e866c5bca72ad25" providerId="LiveId" clId="{65F384C4-356E-4BF3-9909-95D76BFFA19C}"/>
    <pc:docChg chg="undo custSel delSld modSld modSection">
      <pc:chgData name="Dennis Byron" userId="4e866c5bca72ad25" providerId="LiveId" clId="{65F384C4-356E-4BF3-9909-95D76BFFA19C}" dt="2022-04-09T21:37:58.028" v="131" actId="47"/>
      <pc:docMkLst>
        <pc:docMk/>
      </pc:docMkLst>
      <pc:sldChg chg="modSp mod">
        <pc:chgData name="Dennis Byron" userId="4e866c5bca72ad25" providerId="LiveId" clId="{65F384C4-356E-4BF3-9909-95D76BFFA19C}" dt="2022-04-09T20:54:56.559" v="130" actId="20577"/>
        <pc:sldMkLst>
          <pc:docMk/>
          <pc:sldMk cId="775382028" sldId="267"/>
        </pc:sldMkLst>
        <pc:spChg chg="mod">
          <ac:chgData name="Dennis Byron" userId="4e866c5bca72ad25" providerId="LiveId" clId="{65F384C4-356E-4BF3-9909-95D76BFFA19C}" dt="2022-04-09T20:54:56.559" v="130" actId="20577"/>
          <ac:spMkLst>
            <pc:docMk/>
            <pc:sldMk cId="775382028" sldId="267"/>
            <ac:spMk id="2" creationId="{7EED4501-8A26-4D80-9175-7DB1D7012176}"/>
          </ac:spMkLst>
        </pc:spChg>
      </pc:sldChg>
      <pc:sldChg chg="del">
        <pc:chgData name="Dennis Byron" userId="4e866c5bca72ad25" providerId="LiveId" clId="{65F384C4-356E-4BF3-9909-95D76BFFA19C}" dt="2022-04-09T21:37:58.028" v="131" actId="47"/>
        <pc:sldMkLst>
          <pc:docMk/>
          <pc:sldMk cId="2475846604" sldId="298"/>
        </pc:sldMkLst>
      </pc:sldChg>
      <pc:sldChg chg="modSp mod">
        <pc:chgData name="Dennis Byron" userId="4e866c5bca72ad25" providerId="LiveId" clId="{65F384C4-356E-4BF3-9909-95D76BFFA19C}" dt="2022-04-09T20:54:13.916" v="29" actId="20577"/>
        <pc:sldMkLst>
          <pc:docMk/>
          <pc:sldMk cId="3604391870" sldId="351"/>
        </pc:sldMkLst>
        <pc:spChg chg="mod">
          <ac:chgData name="Dennis Byron" userId="4e866c5bca72ad25" providerId="LiveId" clId="{65F384C4-356E-4BF3-9909-95D76BFFA19C}" dt="2022-04-09T20:54:13.916" v="29" actId="20577"/>
          <ac:spMkLst>
            <pc:docMk/>
            <pc:sldMk cId="3604391870" sldId="351"/>
            <ac:spMk id="2" creationId="{1ACE8C6B-073F-44E9-A671-8B3109D483B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AA4CEB-2471-4BF7-BDD5-272C0F1696F0}"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A28F2689-CB56-4751-AC92-9853B9676CE0}">
      <dgm:prSet/>
      <dgm:spPr/>
      <dgm:t>
        <a:bodyPr/>
        <a:lstStyle/>
        <a:p>
          <a:r>
            <a:rPr lang="en-US" dirty="0"/>
            <a:t>The RTC affirmed that the original jurisdiction of the Caribbean Court of Justice is essential for the successful operation of the CSME</a:t>
          </a:r>
        </a:p>
      </dgm:t>
    </dgm:pt>
    <dgm:pt modelId="{02ACFEA4-E4B8-416B-A361-F2BB19D1FDF0}" type="parTrans" cxnId="{C1B72C3F-C5B3-4709-AB4F-4C176113B93C}">
      <dgm:prSet/>
      <dgm:spPr/>
      <dgm:t>
        <a:bodyPr/>
        <a:lstStyle/>
        <a:p>
          <a:endParaRPr lang="en-US"/>
        </a:p>
      </dgm:t>
    </dgm:pt>
    <dgm:pt modelId="{AD92B2BA-2154-4B93-9648-78686B46F211}" type="sibTrans" cxnId="{C1B72C3F-C5B3-4709-AB4F-4C176113B93C}">
      <dgm:prSet/>
      <dgm:spPr/>
      <dgm:t>
        <a:bodyPr/>
        <a:lstStyle/>
        <a:p>
          <a:endParaRPr lang="en-US"/>
        </a:p>
      </dgm:t>
    </dgm:pt>
    <dgm:pt modelId="{B09D2C30-407F-4C2B-B702-955936D13757}">
      <dgm:prSet/>
      <dgm:spPr/>
      <dgm:t>
        <a:bodyPr/>
        <a:lstStyle/>
        <a:p>
          <a:r>
            <a:rPr lang="en-US" dirty="0"/>
            <a:t>The RTC provided for the Settlement of disputes concerning the interpretation and application of the Treaty through voluntary settlement by ADR and compulsory settlement by the judicial decisions of the Caribbean Court of Justice. </a:t>
          </a:r>
        </a:p>
      </dgm:t>
    </dgm:pt>
    <dgm:pt modelId="{FC4218F2-3680-44A5-B737-D8C83BDBA987}" type="parTrans" cxnId="{82530496-BC56-4240-AA29-AB21CA180D28}">
      <dgm:prSet/>
      <dgm:spPr/>
      <dgm:t>
        <a:bodyPr/>
        <a:lstStyle/>
        <a:p>
          <a:endParaRPr lang="en-US"/>
        </a:p>
      </dgm:t>
    </dgm:pt>
    <dgm:pt modelId="{C833A7A1-1E0D-4A11-BF0F-69D0F06796B5}" type="sibTrans" cxnId="{82530496-BC56-4240-AA29-AB21CA180D28}">
      <dgm:prSet/>
      <dgm:spPr/>
      <dgm:t>
        <a:bodyPr/>
        <a:lstStyle/>
        <a:p>
          <a:endParaRPr lang="en-US"/>
        </a:p>
      </dgm:t>
    </dgm:pt>
    <dgm:pt modelId="{E1B071F6-9BD8-4378-8A1B-D430325AC09A}" type="pres">
      <dgm:prSet presAssocID="{ABAA4CEB-2471-4BF7-BDD5-272C0F1696F0}" presName="diagram" presStyleCnt="0">
        <dgm:presLayoutVars>
          <dgm:dir/>
          <dgm:resizeHandles val="exact"/>
        </dgm:presLayoutVars>
      </dgm:prSet>
      <dgm:spPr/>
      <dgm:t>
        <a:bodyPr/>
        <a:lstStyle/>
        <a:p>
          <a:endParaRPr lang="en-US"/>
        </a:p>
      </dgm:t>
    </dgm:pt>
    <dgm:pt modelId="{167121B8-CAFA-444C-AD8E-276685A4D386}" type="pres">
      <dgm:prSet presAssocID="{A28F2689-CB56-4751-AC92-9853B9676CE0}" presName="node" presStyleLbl="node1" presStyleIdx="0" presStyleCnt="2">
        <dgm:presLayoutVars>
          <dgm:bulletEnabled val="1"/>
        </dgm:presLayoutVars>
      </dgm:prSet>
      <dgm:spPr/>
      <dgm:t>
        <a:bodyPr/>
        <a:lstStyle/>
        <a:p>
          <a:endParaRPr lang="en-US"/>
        </a:p>
      </dgm:t>
    </dgm:pt>
    <dgm:pt modelId="{20EF10BE-331C-440E-91DE-28E181769717}" type="pres">
      <dgm:prSet presAssocID="{AD92B2BA-2154-4B93-9648-78686B46F211}" presName="sibTrans" presStyleCnt="0"/>
      <dgm:spPr/>
    </dgm:pt>
    <dgm:pt modelId="{16EF0C6A-73C3-4D6A-8281-3FFAA79CE4FD}" type="pres">
      <dgm:prSet presAssocID="{B09D2C30-407F-4C2B-B702-955936D13757}" presName="node" presStyleLbl="node1" presStyleIdx="1" presStyleCnt="2">
        <dgm:presLayoutVars>
          <dgm:bulletEnabled val="1"/>
        </dgm:presLayoutVars>
      </dgm:prSet>
      <dgm:spPr/>
      <dgm:t>
        <a:bodyPr/>
        <a:lstStyle/>
        <a:p>
          <a:endParaRPr lang="en-US"/>
        </a:p>
      </dgm:t>
    </dgm:pt>
  </dgm:ptLst>
  <dgm:cxnLst>
    <dgm:cxn modelId="{C1B72C3F-C5B3-4709-AB4F-4C176113B93C}" srcId="{ABAA4CEB-2471-4BF7-BDD5-272C0F1696F0}" destId="{A28F2689-CB56-4751-AC92-9853B9676CE0}" srcOrd="0" destOrd="0" parTransId="{02ACFEA4-E4B8-416B-A361-F2BB19D1FDF0}" sibTransId="{AD92B2BA-2154-4B93-9648-78686B46F211}"/>
    <dgm:cxn modelId="{1FE254AF-E72D-46F6-A15E-77542AD690B3}" type="presOf" srcId="{B09D2C30-407F-4C2B-B702-955936D13757}" destId="{16EF0C6A-73C3-4D6A-8281-3FFAA79CE4FD}" srcOrd="0" destOrd="0" presId="urn:microsoft.com/office/officeart/2005/8/layout/default"/>
    <dgm:cxn modelId="{82530496-BC56-4240-AA29-AB21CA180D28}" srcId="{ABAA4CEB-2471-4BF7-BDD5-272C0F1696F0}" destId="{B09D2C30-407F-4C2B-B702-955936D13757}" srcOrd="1" destOrd="0" parTransId="{FC4218F2-3680-44A5-B737-D8C83BDBA987}" sibTransId="{C833A7A1-1E0D-4A11-BF0F-69D0F06796B5}"/>
    <dgm:cxn modelId="{65027B7E-F3E6-4D60-ADBE-79B710D65A1A}" type="presOf" srcId="{A28F2689-CB56-4751-AC92-9853B9676CE0}" destId="{167121B8-CAFA-444C-AD8E-276685A4D386}" srcOrd="0" destOrd="0" presId="urn:microsoft.com/office/officeart/2005/8/layout/default"/>
    <dgm:cxn modelId="{FAB88DFC-B8E2-4C13-A628-B38EFA9C2027}" type="presOf" srcId="{ABAA4CEB-2471-4BF7-BDD5-272C0F1696F0}" destId="{E1B071F6-9BD8-4378-8A1B-D430325AC09A}" srcOrd="0" destOrd="0" presId="urn:microsoft.com/office/officeart/2005/8/layout/default"/>
    <dgm:cxn modelId="{2601BDD7-9C82-4FCB-AD15-9013A780F607}" type="presParOf" srcId="{E1B071F6-9BD8-4378-8A1B-D430325AC09A}" destId="{167121B8-CAFA-444C-AD8E-276685A4D386}" srcOrd="0" destOrd="0" presId="urn:microsoft.com/office/officeart/2005/8/layout/default"/>
    <dgm:cxn modelId="{543EFE0A-D1E7-4AA3-B59C-C1529CF166F6}" type="presParOf" srcId="{E1B071F6-9BD8-4378-8A1B-D430325AC09A}" destId="{20EF10BE-331C-440E-91DE-28E181769717}" srcOrd="1" destOrd="0" presId="urn:microsoft.com/office/officeart/2005/8/layout/default"/>
    <dgm:cxn modelId="{7E6E20C5-2558-4156-88B3-D23EE60EAFD4}" type="presParOf" srcId="{E1B071F6-9BD8-4378-8A1B-D430325AC09A}" destId="{16EF0C6A-73C3-4D6A-8281-3FFAA79CE4FD}"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770EC6-1CD7-4CB9-A678-D5A099F6D3A9}"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F5373E69-DB88-42D6-A519-9406EFC55F9A}">
      <dgm:prSet/>
      <dgm:spPr/>
      <dgm:t>
        <a:bodyPr/>
        <a:lstStyle/>
        <a:p>
          <a:r>
            <a:rPr lang="en-US" b="0" i="0" baseline="0" dirty="0"/>
            <a:t>CONVINCED that the Caribbean Court of Justice, will have a determinative role in the further development of Caribbean jurisprudence through the judicial process; </a:t>
          </a:r>
          <a:endParaRPr lang="en-US" dirty="0"/>
        </a:p>
      </dgm:t>
    </dgm:pt>
    <dgm:pt modelId="{CEE9A188-3FF1-4DA0-9A2F-303E7BF712F7}" type="parTrans" cxnId="{486BC51B-A812-49B1-B43A-4D842C7212D4}">
      <dgm:prSet/>
      <dgm:spPr/>
      <dgm:t>
        <a:bodyPr/>
        <a:lstStyle/>
        <a:p>
          <a:endParaRPr lang="en-US"/>
        </a:p>
      </dgm:t>
    </dgm:pt>
    <dgm:pt modelId="{E1AA3CE6-0717-472F-8E40-E01CC765F4F0}" type="sibTrans" cxnId="{486BC51B-A812-49B1-B43A-4D842C7212D4}">
      <dgm:prSet/>
      <dgm:spPr/>
      <dgm:t>
        <a:bodyPr/>
        <a:lstStyle/>
        <a:p>
          <a:endParaRPr lang="en-US"/>
        </a:p>
      </dgm:t>
    </dgm:pt>
    <dgm:pt modelId="{6ACED2CB-2E19-4CD4-8078-D55F26040D34}">
      <dgm:prSet/>
      <dgm:spPr/>
      <dgm:t>
        <a:bodyPr/>
        <a:lstStyle/>
        <a:p>
          <a:r>
            <a:rPr lang="en-US" b="0" i="0" baseline="0"/>
            <a:t>AWARE that the establishment of the Court is a further step in the deepening of the regional integration process; </a:t>
          </a:r>
          <a:endParaRPr lang="en-US"/>
        </a:p>
      </dgm:t>
    </dgm:pt>
    <dgm:pt modelId="{9654EC4D-81F2-406B-A6A3-4274287677BC}" type="parTrans" cxnId="{796D63B6-91E6-43BA-9E13-A0C9315F65E2}">
      <dgm:prSet/>
      <dgm:spPr/>
      <dgm:t>
        <a:bodyPr/>
        <a:lstStyle/>
        <a:p>
          <a:endParaRPr lang="en-US"/>
        </a:p>
      </dgm:t>
    </dgm:pt>
    <dgm:pt modelId="{401A11E2-515B-4E9C-B0F2-1E7816A31987}" type="sibTrans" cxnId="{796D63B6-91E6-43BA-9E13-A0C9315F65E2}">
      <dgm:prSet/>
      <dgm:spPr/>
      <dgm:t>
        <a:bodyPr/>
        <a:lstStyle/>
        <a:p>
          <a:endParaRPr lang="en-US"/>
        </a:p>
      </dgm:t>
    </dgm:pt>
    <dgm:pt modelId="{76C614C4-F046-4483-A3A9-CDA366927B9C}">
      <dgm:prSet/>
      <dgm:spPr/>
      <dgm:t>
        <a:bodyPr/>
        <a:lstStyle/>
        <a:p>
          <a:r>
            <a:rPr lang="en-US" b="0" i="0" baseline="0"/>
            <a:t>RECOGNISING the sovereignty of Members of the Caribbean Community; </a:t>
          </a:r>
          <a:endParaRPr lang="en-US"/>
        </a:p>
      </dgm:t>
    </dgm:pt>
    <dgm:pt modelId="{980265E7-967A-4FCA-B75D-F9BEA09B09BF}" type="parTrans" cxnId="{D8F31A3B-613B-4145-8B8C-4172E180A267}">
      <dgm:prSet/>
      <dgm:spPr/>
      <dgm:t>
        <a:bodyPr/>
        <a:lstStyle/>
        <a:p>
          <a:endParaRPr lang="en-US"/>
        </a:p>
      </dgm:t>
    </dgm:pt>
    <dgm:pt modelId="{3C55E718-4E85-41F4-B6CE-687372D9F2DE}" type="sibTrans" cxnId="{D8F31A3B-613B-4145-8B8C-4172E180A267}">
      <dgm:prSet/>
      <dgm:spPr/>
      <dgm:t>
        <a:bodyPr/>
        <a:lstStyle/>
        <a:p>
          <a:endParaRPr lang="en-US"/>
        </a:p>
      </dgm:t>
    </dgm:pt>
    <dgm:pt modelId="{C62C7448-7AB4-484C-B5CD-D1D34C269905}">
      <dgm:prSet custT="1"/>
      <dgm:spPr/>
      <dgm:t>
        <a:bodyPr/>
        <a:lstStyle/>
        <a:p>
          <a:r>
            <a:rPr lang="en-US" sz="2400" b="1" dirty="0"/>
            <a:t>The [CCJ] is hereby established with (a) original jurisdiction and (b) appellate jurisdiction  </a:t>
          </a:r>
        </a:p>
      </dgm:t>
    </dgm:pt>
    <dgm:pt modelId="{E0E8F066-8FC7-456C-9FBF-2B61FB0A1561}" type="parTrans" cxnId="{04A87C64-E695-4B27-B42C-7CCF3BC51FD8}">
      <dgm:prSet/>
      <dgm:spPr/>
      <dgm:t>
        <a:bodyPr/>
        <a:lstStyle/>
        <a:p>
          <a:endParaRPr lang="en-US"/>
        </a:p>
      </dgm:t>
    </dgm:pt>
    <dgm:pt modelId="{470F2197-DA94-4070-9425-A92AF4B954D6}" type="sibTrans" cxnId="{04A87C64-E695-4B27-B42C-7CCF3BC51FD8}">
      <dgm:prSet/>
      <dgm:spPr/>
      <dgm:t>
        <a:bodyPr/>
        <a:lstStyle/>
        <a:p>
          <a:endParaRPr lang="en-US"/>
        </a:p>
      </dgm:t>
    </dgm:pt>
    <dgm:pt modelId="{FCCFB020-75D7-45F1-A3B5-4BD9A2DF5FFF}" type="pres">
      <dgm:prSet presAssocID="{F2770EC6-1CD7-4CB9-A678-D5A099F6D3A9}" presName="vert0" presStyleCnt="0">
        <dgm:presLayoutVars>
          <dgm:dir/>
          <dgm:animOne val="branch"/>
          <dgm:animLvl val="lvl"/>
        </dgm:presLayoutVars>
      </dgm:prSet>
      <dgm:spPr/>
      <dgm:t>
        <a:bodyPr/>
        <a:lstStyle/>
        <a:p>
          <a:endParaRPr lang="en-US"/>
        </a:p>
      </dgm:t>
    </dgm:pt>
    <dgm:pt modelId="{FF37E6C5-A030-4DEF-81CE-0A1B7CEEDD1E}" type="pres">
      <dgm:prSet presAssocID="{F5373E69-DB88-42D6-A519-9406EFC55F9A}" presName="thickLine" presStyleLbl="alignNode1" presStyleIdx="0" presStyleCnt="4"/>
      <dgm:spPr/>
    </dgm:pt>
    <dgm:pt modelId="{64856F02-1D13-4C57-A3F3-F2F3C86B69A6}" type="pres">
      <dgm:prSet presAssocID="{F5373E69-DB88-42D6-A519-9406EFC55F9A}" presName="horz1" presStyleCnt="0"/>
      <dgm:spPr/>
    </dgm:pt>
    <dgm:pt modelId="{5E8A00B1-0252-4A38-93D5-6BBC20E58123}" type="pres">
      <dgm:prSet presAssocID="{F5373E69-DB88-42D6-A519-9406EFC55F9A}" presName="tx1" presStyleLbl="revTx" presStyleIdx="0" presStyleCnt="4"/>
      <dgm:spPr/>
      <dgm:t>
        <a:bodyPr/>
        <a:lstStyle/>
        <a:p>
          <a:endParaRPr lang="en-US"/>
        </a:p>
      </dgm:t>
    </dgm:pt>
    <dgm:pt modelId="{EB2BA20C-2D0C-459B-9DEF-E462526FC285}" type="pres">
      <dgm:prSet presAssocID="{F5373E69-DB88-42D6-A519-9406EFC55F9A}" presName="vert1" presStyleCnt="0"/>
      <dgm:spPr/>
    </dgm:pt>
    <dgm:pt modelId="{90D9E280-DA4E-465A-B93B-5AEFB42E6426}" type="pres">
      <dgm:prSet presAssocID="{6ACED2CB-2E19-4CD4-8078-D55F26040D34}" presName="thickLine" presStyleLbl="alignNode1" presStyleIdx="1" presStyleCnt="4"/>
      <dgm:spPr/>
    </dgm:pt>
    <dgm:pt modelId="{0760EEFD-30F0-499D-A0C6-1B7EBFED0B4B}" type="pres">
      <dgm:prSet presAssocID="{6ACED2CB-2E19-4CD4-8078-D55F26040D34}" presName="horz1" presStyleCnt="0"/>
      <dgm:spPr/>
    </dgm:pt>
    <dgm:pt modelId="{14903007-4870-4C1D-A06F-D61D37182936}" type="pres">
      <dgm:prSet presAssocID="{6ACED2CB-2E19-4CD4-8078-D55F26040D34}" presName="tx1" presStyleLbl="revTx" presStyleIdx="1" presStyleCnt="4"/>
      <dgm:spPr/>
      <dgm:t>
        <a:bodyPr/>
        <a:lstStyle/>
        <a:p>
          <a:endParaRPr lang="en-US"/>
        </a:p>
      </dgm:t>
    </dgm:pt>
    <dgm:pt modelId="{0134F9D8-18A9-4BA0-8628-1A8E107FF637}" type="pres">
      <dgm:prSet presAssocID="{6ACED2CB-2E19-4CD4-8078-D55F26040D34}" presName="vert1" presStyleCnt="0"/>
      <dgm:spPr/>
    </dgm:pt>
    <dgm:pt modelId="{A28ED30B-EACD-4A58-9744-3E6316DE029C}" type="pres">
      <dgm:prSet presAssocID="{76C614C4-F046-4483-A3A9-CDA366927B9C}" presName="thickLine" presStyleLbl="alignNode1" presStyleIdx="2" presStyleCnt="4"/>
      <dgm:spPr/>
    </dgm:pt>
    <dgm:pt modelId="{4411D6F5-29D3-4080-9031-C28C735B858C}" type="pres">
      <dgm:prSet presAssocID="{76C614C4-F046-4483-A3A9-CDA366927B9C}" presName="horz1" presStyleCnt="0"/>
      <dgm:spPr/>
    </dgm:pt>
    <dgm:pt modelId="{EF681EB4-65DD-4B92-BA99-6C7EBC135500}" type="pres">
      <dgm:prSet presAssocID="{76C614C4-F046-4483-A3A9-CDA366927B9C}" presName="tx1" presStyleLbl="revTx" presStyleIdx="2" presStyleCnt="4"/>
      <dgm:spPr/>
      <dgm:t>
        <a:bodyPr/>
        <a:lstStyle/>
        <a:p>
          <a:endParaRPr lang="en-US"/>
        </a:p>
      </dgm:t>
    </dgm:pt>
    <dgm:pt modelId="{71C5224D-FCBB-4D24-9C88-84ACD9FEAD59}" type="pres">
      <dgm:prSet presAssocID="{76C614C4-F046-4483-A3A9-CDA366927B9C}" presName="vert1" presStyleCnt="0"/>
      <dgm:spPr/>
    </dgm:pt>
    <dgm:pt modelId="{B83A0414-215C-4D37-BB55-66525F99B731}" type="pres">
      <dgm:prSet presAssocID="{C62C7448-7AB4-484C-B5CD-D1D34C269905}" presName="thickLine" presStyleLbl="alignNode1" presStyleIdx="3" presStyleCnt="4"/>
      <dgm:spPr/>
    </dgm:pt>
    <dgm:pt modelId="{03E0D85B-E32A-4859-8728-67245FAAFA83}" type="pres">
      <dgm:prSet presAssocID="{C62C7448-7AB4-484C-B5CD-D1D34C269905}" presName="horz1" presStyleCnt="0"/>
      <dgm:spPr/>
    </dgm:pt>
    <dgm:pt modelId="{908E7BD8-DCE3-4B20-BB32-11A5B926A702}" type="pres">
      <dgm:prSet presAssocID="{C62C7448-7AB4-484C-B5CD-D1D34C269905}" presName="tx1" presStyleLbl="revTx" presStyleIdx="3" presStyleCnt="4"/>
      <dgm:spPr/>
      <dgm:t>
        <a:bodyPr/>
        <a:lstStyle/>
        <a:p>
          <a:endParaRPr lang="en-US"/>
        </a:p>
      </dgm:t>
    </dgm:pt>
    <dgm:pt modelId="{6415E7B9-23F0-4C25-A0BE-15C590804574}" type="pres">
      <dgm:prSet presAssocID="{C62C7448-7AB4-484C-B5CD-D1D34C269905}" presName="vert1" presStyleCnt="0"/>
      <dgm:spPr/>
    </dgm:pt>
  </dgm:ptLst>
  <dgm:cxnLst>
    <dgm:cxn modelId="{486BC51B-A812-49B1-B43A-4D842C7212D4}" srcId="{F2770EC6-1CD7-4CB9-A678-D5A099F6D3A9}" destId="{F5373E69-DB88-42D6-A519-9406EFC55F9A}" srcOrd="0" destOrd="0" parTransId="{CEE9A188-3FF1-4DA0-9A2F-303E7BF712F7}" sibTransId="{E1AA3CE6-0717-472F-8E40-E01CC765F4F0}"/>
    <dgm:cxn modelId="{D71CE83D-2658-4320-8D9D-21288CF94BBA}" type="presOf" srcId="{F5373E69-DB88-42D6-A519-9406EFC55F9A}" destId="{5E8A00B1-0252-4A38-93D5-6BBC20E58123}" srcOrd="0" destOrd="0" presId="urn:microsoft.com/office/officeart/2008/layout/LinedList"/>
    <dgm:cxn modelId="{796D63B6-91E6-43BA-9E13-A0C9315F65E2}" srcId="{F2770EC6-1CD7-4CB9-A678-D5A099F6D3A9}" destId="{6ACED2CB-2E19-4CD4-8078-D55F26040D34}" srcOrd="1" destOrd="0" parTransId="{9654EC4D-81F2-406B-A6A3-4274287677BC}" sibTransId="{401A11E2-515B-4E9C-B0F2-1E7816A31987}"/>
    <dgm:cxn modelId="{04A87C64-E695-4B27-B42C-7CCF3BC51FD8}" srcId="{F2770EC6-1CD7-4CB9-A678-D5A099F6D3A9}" destId="{C62C7448-7AB4-484C-B5CD-D1D34C269905}" srcOrd="3" destOrd="0" parTransId="{E0E8F066-8FC7-456C-9FBF-2B61FB0A1561}" sibTransId="{470F2197-DA94-4070-9425-A92AF4B954D6}"/>
    <dgm:cxn modelId="{265EACD2-D53B-4604-ADD7-E983C31BCFA0}" type="presOf" srcId="{C62C7448-7AB4-484C-B5CD-D1D34C269905}" destId="{908E7BD8-DCE3-4B20-BB32-11A5B926A702}" srcOrd="0" destOrd="0" presId="urn:microsoft.com/office/officeart/2008/layout/LinedList"/>
    <dgm:cxn modelId="{D8F31A3B-613B-4145-8B8C-4172E180A267}" srcId="{F2770EC6-1CD7-4CB9-A678-D5A099F6D3A9}" destId="{76C614C4-F046-4483-A3A9-CDA366927B9C}" srcOrd="2" destOrd="0" parTransId="{980265E7-967A-4FCA-B75D-F9BEA09B09BF}" sibTransId="{3C55E718-4E85-41F4-B6CE-687372D9F2DE}"/>
    <dgm:cxn modelId="{5AAC7170-9E35-4AC7-BA05-6088B6C6A1A4}" type="presOf" srcId="{76C614C4-F046-4483-A3A9-CDA366927B9C}" destId="{EF681EB4-65DD-4B92-BA99-6C7EBC135500}" srcOrd="0" destOrd="0" presId="urn:microsoft.com/office/officeart/2008/layout/LinedList"/>
    <dgm:cxn modelId="{FE0EC4A0-52DF-4F82-A738-BEF88D39EA9E}" type="presOf" srcId="{F2770EC6-1CD7-4CB9-A678-D5A099F6D3A9}" destId="{FCCFB020-75D7-45F1-A3B5-4BD9A2DF5FFF}" srcOrd="0" destOrd="0" presId="urn:microsoft.com/office/officeart/2008/layout/LinedList"/>
    <dgm:cxn modelId="{8BEB1F08-03A3-4893-8729-51FD44EDA90B}" type="presOf" srcId="{6ACED2CB-2E19-4CD4-8078-D55F26040D34}" destId="{14903007-4870-4C1D-A06F-D61D37182936}" srcOrd="0" destOrd="0" presId="urn:microsoft.com/office/officeart/2008/layout/LinedList"/>
    <dgm:cxn modelId="{8E02029F-661C-43E3-9D90-168FAA3BEE2A}" type="presParOf" srcId="{FCCFB020-75D7-45F1-A3B5-4BD9A2DF5FFF}" destId="{FF37E6C5-A030-4DEF-81CE-0A1B7CEEDD1E}" srcOrd="0" destOrd="0" presId="urn:microsoft.com/office/officeart/2008/layout/LinedList"/>
    <dgm:cxn modelId="{90948380-6A55-44AF-B5FF-79664B32650F}" type="presParOf" srcId="{FCCFB020-75D7-45F1-A3B5-4BD9A2DF5FFF}" destId="{64856F02-1D13-4C57-A3F3-F2F3C86B69A6}" srcOrd="1" destOrd="0" presId="urn:microsoft.com/office/officeart/2008/layout/LinedList"/>
    <dgm:cxn modelId="{5163DD98-2383-4ED8-94E1-D13D72A2A566}" type="presParOf" srcId="{64856F02-1D13-4C57-A3F3-F2F3C86B69A6}" destId="{5E8A00B1-0252-4A38-93D5-6BBC20E58123}" srcOrd="0" destOrd="0" presId="urn:microsoft.com/office/officeart/2008/layout/LinedList"/>
    <dgm:cxn modelId="{75332FD8-E9CA-4C33-8DD1-92189F8CA98A}" type="presParOf" srcId="{64856F02-1D13-4C57-A3F3-F2F3C86B69A6}" destId="{EB2BA20C-2D0C-459B-9DEF-E462526FC285}" srcOrd="1" destOrd="0" presId="urn:microsoft.com/office/officeart/2008/layout/LinedList"/>
    <dgm:cxn modelId="{E9384762-219C-49B9-B194-DD8D177ECFAA}" type="presParOf" srcId="{FCCFB020-75D7-45F1-A3B5-4BD9A2DF5FFF}" destId="{90D9E280-DA4E-465A-B93B-5AEFB42E6426}" srcOrd="2" destOrd="0" presId="urn:microsoft.com/office/officeart/2008/layout/LinedList"/>
    <dgm:cxn modelId="{7DA1E036-AD44-42E9-A24C-B7717D1FB586}" type="presParOf" srcId="{FCCFB020-75D7-45F1-A3B5-4BD9A2DF5FFF}" destId="{0760EEFD-30F0-499D-A0C6-1B7EBFED0B4B}" srcOrd="3" destOrd="0" presId="urn:microsoft.com/office/officeart/2008/layout/LinedList"/>
    <dgm:cxn modelId="{956320D8-BDDF-43F5-968D-D7958B425492}" type="presParOf" srcId="{0760EEFD-30F0-499D-A0C6-1B7EBFED0B4B}" destId="{14903007-4870-4C1D-A06F-D61D37182936}" srcOrd="0" destOrd="0" presId="urn:microsoft.com/office/officeart/2008/layout/LinedList"/>
    <dgm:cxn modelId="{3D22ED9D-62C8-414B-B8AF-26353CDB42B8}" type="presParOf" srcId="{0760EEFD-30F0-499D-A0C6-1B7EBFED0B4B}" destId="{0134F9D8-18A9-4BA0-8628-1A8E107FF637}" srcOrd="1" destOrd="0" presId="urn:microsoft.com/office/officeart/2008/layout/LinedList"/>
    <dgm:cxn modelId="{48CAFB1F-469F-4ED3-A6CC-107C0421094F}" type="presParOf" srcId="{FCCFB020-75D7-45F1-A3B5-4BD9A2DF5FFF}" destId="{A28ED30B-EACD-4A58-9744-3E6316DE029C}" srcOrd="4" destOrd="0" presId="urn:microsoft.com/office/officeart/2008/layout/LinedList"/>
    <dgm:cxn modelId="{29372036-CC8F-44BD-A882-4D7C1B42A4B4}" type="presParOf" srcId="{FCCFB020-75D7-45F1-A3B5-4BD9A2DF5FFF}" destId="{4411D6F5-29D3-4080-9031-C28C735B858C}" srcOrd="5" destOrd="0" presId="urn:microsoft.com/office/officeart/2008/layout/LinedList"/>
    <dgm:cxn modelId="{BD9F1A94-D0B2-4737-AF60-0374B0740F44}" type="presParOf" srcId="{4411D6F5-29D3-4080-9031-C28C735B858C}" destId="{EF681EB4-65DD-4B92-BA99-6C7EBC135500}" srcOrd="0" destOrd="0" presId="urn:microsoft.com/office/officeart/2008/layout/LinedList"/>
    <dgm:cxn modelId="{52591856-1665-4F25-B87C-41538110419E}" type="presParOf" srcId="{4411D6F5-29D3-4080-9031-C28C735B858C}" destId="{71C5224D-FCBB-4D24-9C88-84ACD9FEAD59}" srcOrd="1" destOrd="0" presId="urn:microsoft.com/office/officeart/2008/layout/LinedList"/>
    <dgm:cxn modelId="{EE6E77EA-0840-46E4-BFAA-B0001F216249}" type="presParOf" srcId="{FCCFB020-75D7-45F1-A3B5-4BD9A2DF5FFF}" destId="{B83A0414-215C-4D37-BB55-66525F99B731}" srcOrd="6" destOrd="0" presId="urn:microsoft.com/office/officeart/2008/layout/LinedList"/>
    <dgm:cxn modelId="{A210E909-0D50-403F-8831-D1DEA7814455}" type="presParOf" srcId="{FCCFB020-75D7-45F1-A3B5-4BD9A2DF5FFF}" destId="{03E0D85B-E32A-4859-8728-67245FAAFA83}" srcOrd="7" destOrd="0" presId="urn:microsoft.com/office/officeart/2008/layout/LinedList"/>
    <dgm:cxn modelId="{E69BBF2A-49F5-47DF-BD1B-00F91D2378D6}" type="presParOf" srcId="{03E0D85B-E32A-4859-8728-67245FAAFA83}" destId="{908E7BD8-DCE3-4B20-BB32-11A5B926A702}" srcOrd="0" destOrd="0" presId="urn:microsoft.com/office/officeart/2008/layout/LinedList"/>
    <dgm:cxn modelId="{30B10A1A-A8AA-49A0-A68B-C376E2533696}" type="presParOf" srcId="{03E0D85B-E32A-4859-8728-67245FAAFA83}" destId="{6415E7B9-23F0-4C25-A0BE-15C59080457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EB9C740-1B97-4C8C-8ACB-9C7CDFAEE92F}"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50F13C6-B8A8-4854-A072-99C298CA9E1D}">
      <dgm:prSet/>
      <dgm:spPr/>
      <dgm:t>
        <a:bodyPr/>
        <a:lstStyle/>
        <a:p>
          <a:r>
            <a:rPr lang="en-GB" dirty="0"/>
            <a:t>Saint Lucia, like every other CARICOM state, automatically became part of the court’s Original Jurisdiction and agreed to have its final appeals heard by the CCJ.  </a:t>
          </a:r>
          <a:endParaRPr lang="en-US" dirty="0"/>
        </a:p>
      </dgm:t>
    </dgm:pt>
    <dgm:pt modelId="{CF68B82A-2FA9-48E6-8333-4C8B03D4EDF1}" type="parTrans" cxnId="{89E9A099-4EFB-4F74-A77F-BF1FC643260B}">
      <dgm:prSet/>
      <dgm:spPr/>
      <dgm:t>
        <a:bodyPr/>
        <a:lstStyle/>
        <a:p>
          <a:endParaRPr lang="en-US"/>
        </a:p>
      </dgm:t>
    </dgm:pt>
    <dgm:pt modelId="{09E018E4-D1EE-46E6-B240-CCC56737A23A}" type="sibTrans" cxnId="{89E9A099-4EFB-4F74-A77F-BF1FC643260B}">
      <dgm:prSet/>
      <dgm:spPr/>
      <dgm:t>
        <a:bodyPr/>
        <a:lstStyle/>
        <a:p>
          <a:endParaRPr lang="en-US"/>
        </a:p>
      </dgm:t>
    </dgm:pt>
    <dgm:pt modelId="{D82E447A-9EA1-4C63-9434-8A8F33CBD9B6}">
      <dgm:prSet/>
      <dgm:spPr/>
      <dgm:t>
        <a:bodyPr/>
        <a:lstStyle/>
        <a:p>
          <a:r>
            <a:rPr lang="en-GB" dirty="0"/>
            <a:t>A principle in international law is that treaties must be obeyed in good faith. </a:t>
          </a:r>
          <a:r>
            <a:rPr lang="en-US" dirty="0"/>
            <a:t>By acceding to the Appellate Jurisdiction Saint Lucia will fall into compliance with this bedrock principle of the law of treaties. </a:t>
          </a:r>
        </a:p>
      </dgm:t>
    </dgm:pt>
    <dgm:pt modelId="{5EE97EA3-AB6A-474C-B893-3763AD445025}" type="parTrans" cxnId="{C0414A1B-B01F-471C-8235-8C7E26BD9CC4}">
      <dgm:prSet/>
      <dgm:spPr/>
      <dgm:t>
        <a:bodyPr/>
        <a:lstStyle/>
        <a:p>
          <a:endParaRPr lang="en-US"/>
        </a:p>
      </dgm:t>
    </dgm:pt>
    <dgm:pt modelId="{A3D57B22-65F6-4C40-9561-0DC5A3EE2CF1}" type="sibTrans" cxnId="{C0414A1B-B01F-471C-8235-8C7E26BD9CC4}">
      <dgm:prSet/>
      <dgm:spPr/>
      <dgm:t>
        <a:bodyPr/>
        <a:lstStyle/>
        <a:p>
          <a:endParaRPr lang="en-US"/>
        </a:p>
      </dgm:t>
    </dgm:pt>
    <dgm:pt modelId="{CB5662D9-8A5E-4960-A95E-26308E65F2B6}">
      <dgm:prSet/>
      <dgm:spPr/>
      <dgm:t>
        <a:bodyPr/>
        <a:lstStyle/>
        <a:p>
          <a:r>
            <a:rPr lang="en-GB" dirty="0"/>
            <a:t>Barbados, Guyana, Belize and the Commonwealth of Dominica have all taken this </a:t>
          </a:r>
          <a:r>
            <a:rPr lang="en-GB"/>
            <a:t>significant step</a:t>
          </a:r>
          <a:endParaRPr lang="en-US" dirty="0"/>
        </a:p>
      </dgm:t>
    </dgm:pt>
    <dgm:pt modelId="{455D7EFF-1AB2-4ABD-AB4B-A25418AF71C3}" type="parTrans" cxnId="{DDF5DCBF-0C0B-4ADF-85CF-83CAD01EF5FF}">
      <dgm:prSet/>
      <dgm:spPr/>
      <dgm:t>
        <a:bodyPr/>
        <a:lstStyle/>
        <a:p>
          <a:endParaRPr lang="en-US"/>
        </a:p>
      </dgm:t>
    </dgm:pt>
    <dgm:pt modelId="{C0BF18CC-9E38-4DC2-AEA6-889800C490A5}" type="sibTrans" cxnId="{DDF5DCBF-0C0B-4ADF-85CF-83CAD01EF5FF}">
      <dgm:prSet/>
      <dgm:spPr/>
      <dgm:t>
        <a:bodyPr/>
        <a:lstStyle/>
        <a:p>
          <a:endParaRPr lang="en-US"/>
        </a:p>
      </dgm:t>
    </dgm:pt>
    <dgm:pt modelId="{EC5E1E6D-DC6F-47E7-8DEA-F310922C8537}" type="pres">
      <dgm:prSet presAssocID="{DEB9C740-1B97-4C8C-8ACB-9C7CDFAEE92F}" presName="linear" presStyleCnt="0">
        <dgm:presLayoutVars>
          <dgm:animLvl val="lvl"/>
          <dgm:resizeHandles val="exact"/>
        </dgm:presLayoutVars>
      </dgm:prSet>
      <dgm:spPr/>
      <dgm:t>
        <a:bodyPr/>
        <a:lstStyle/>
        <a:p>
          <a:endParaRPr lang="en-US"/>
        </a:p>
      </dgm:t>
    </dgm:pt>
    <dgm:pt modelId="{2C5AD5CB-0E40-483A-989D-73C488D88D71}" type="pres">
      <dgm:prSet presAssocID="{F50F13C6-B8A8-4854-A072-99C298CA9E1D}" presName="parentText" presStyleLbl="node1" presStyleIdx="0" presStyleCnt="3">
        <dgm:presLayoutVars>
          <dgm:chMax val="0"/>
          <dgm:bulletEnabled val="1"/>
        </dgm:presLayoutVars>
      </dgm:prSet>
      <dgm:spPr/>
      <dgm:t>
        <a:bodyPr/>
        <a:lstStyle/>
        <a:p>
          <a:endParaRPr lang="en-US"/>
        </a:p>
      </dgm:t>
    </dgm:pt>
    <dgm:pt modelId="{26052F8B-6204-46DF-83DC-0B8F5AE96E3C}" type="pres">
      <dgm:prSet presAssocID="{09E018E4-D1EE-46E6-B240-CCC56737A23A}" presName="spacer" presStyleCnt="0"/>
      <dgm:spPr/>
    </dgm:pt>
    <dgm:pt modelId="{B234E882-9AC4-4EDE-A2FD-EDAC420F0338}" type="pres">
      <dgm:prSet presAssocID="{D82E447A-9EA1-4C63-9434-8A8F33CBD9B6}" presName="parentText" presStyleLbl="node1" presStyleIdx="1" presStyleCnt="3">
        <dgm:presLayoutVars>
          <dgm:chMax val="0"/>
          <dgm:bulletEnabled val="1"/>
        </dgm:presLayoutVars>
      </dgm:prSet>
      <dgm:spPr/>
      <dgm:t>
        <a:bodyPr/>
        <a:lstStyle/>
        <a:p>
          <a:endParaRPr lang="en-US"/>
        </a:p>
      </dgm:t>
    </dgm:pt>
    <dgm:pt modelId="{7F927997-591A-4978-BFE8-E55373099654}" type="pres">
      <dgm:prSet presAssocID="{A3D57B22-65F6-4C40-9561-0DC5A3EE2CF1}" presName="spacer" presStyleCnt="0"/>
      <dgm:spPr/>
    </dgm:pt>
    <dgm:pt modelId="{B8FC04EA-4FC1-40D9-A278-B84DB529620D}" type="pres">
      <dgm:prSet presAssocID="{CB5662D9-8A5E-4960-A95E-26308E65F2B6}" presName="parentText" presStyleLbl="node1" presStyleIdx="2" presStyleCnt="3">
        <dgm:presLayoutVars>
          <dgm:chMax val="0"/>
          <dgm:bulletEnabled val="1"/>
        </dgm:presLayoutVars>
      </dgm:prSet>
      <dgm:spPr/>
      <dgm:t>
        <a:bodyPr/>
        <a:lstStyle/>
        <a:p>
          <a:endParaRPr lang="en-US"/>
        </a:p>
      </dgm:t>
    </dgm:pt>
  </dgm:ptLst>
  <dgm:cxnLst>
    <dgm:cxn modelId="{EC8ECE27-4866-48E7-BF19-08EB532BF06E}" type="presOf" srcId="{DEB9C740-1B97-4C8C-8ACB-9C7CDFAEE92F}" destId="{EC5E1E6D-DC6F-47E7-8DEA-F310922C8537}" srcOrd="0" destOrd="0" presId="urn:microsoft.com/office/officeart/2005/8/layout/vList2"/>
    <dgm:cxn modelId="{89E9A099-4EFB-4F74-A77F-BF1FC643260B}" srcId="{DEB9C740-1B97-4C8C-8ACB-9C7CDFAEE92F}" destId="{F50F13C6-B8A8-4854-A072-99C298CA9E1D}" srcOrd="0" destOrd="0" parTransId="{CF68B82A-2FA9-48E6-8333-4C8B03D4EDF1}" sibTransId="{09E018E4-D1EE-46E6-B240-CCC56737A23A}"/>
    <dgm:cxn modelId="{DDF5DCBF-0C0B-4ADF-85CF-83CAD01EF5FF}" srcId="{DEB9C740-1B97-4C8C-8ACB-9C7CDFAEE92F}" destId="{CB5662D9-8A5E-4960-A95E-26308E65F2B6}" srcOrd="2" destOrd="0" parTransId="{455D7EFF-1AB2-4ABD-AB4B-A25418AF71C3}" sibTransId="{C0BF18CC-9E38-4DC2-AEA6-889800C490A5}"/>
    <dgm:cxn modelId="{F8E886D5-3247-4E8E-B36B-718B1DEEE5A6}" type="presOf" srcId="{D82E447A-9EA1-4C63-9434-8A8F33CBD9B6}" destId="{B234E882-9AC4-4EDE-A2FD-EDAC420F0338}" srcOrd="0" destOrd="0" presId="urn:microsoft.com/office/officeart/2005/8/layout/vList2"/>
    <dgm:cxn modelId="{B7B86E63-46F9-468B-9BB2-E53A602EBEBA}" type="presOf" srcId="{F50F13C6-B8A8-4854-A072-99C298CA9E1D}" destId="{2C5AD5CB-0E40-483A-989D-73C488D88D71}" srcOrd="0" destOrd="0" presId="urn:microsoft.com/office/officeart/2005/8/layout/vList2"/>
    <dgm:cxn modelId="{C0414A1B-B01F-471C-8235-8C7E26BD9CC4}" srcId="{DEB9C740-1B97-4C8C-8ACB-9C7CDFAEE92F}" destId="{D82E447A-9EA1-4C63-9434-8A8F33CBD9B6}" srcOrd="1" destOrd="0" parTransId="{5EE97EA3-AB6A-474C-B893-3763AD445025}" sibTransId="{A3D57B22-65F6-4C40-9561-0DC5A3EE2CF1}"/>
    <dgm:cxn modelId="{20010E44-CA2B-40F6-A267-7B22A67AE2AE}" type="presOf" srcId="{CB5662D9-8A5E-4960-A95E-26308E65F2B6}" destId="{B8FC04EA-4FC1-40D9-A278-B84DB529620D}" srcOrd="0" destOrd="0" presId="urn:microsoft.com/office/officeart/2005/8/layout/vList2"/>
    <dgm:cxn modelId="{8BE45598-A171-452E-9245-4991002F158C}" type="presParOf" srcId="{EC5E1E6D-DC6F-47E7-8DEA-F310922C8537}" destId="{2C5AD5CB-0E40-483A-989D-73C488D88D71}" srcOrd="0" destOrd="0" presId="urn:microsoft.com/office/officeart/2005/8/layout/vList2"/>
    <dgm:cxn modelId="{C94C713C-AFB1-444C-8BC5-F385C2E0F1DB}" type="presParOf" srcId="{EC5E1E6D-DC6F-47E7-8DEA-F310922C8537}" destId="{26052F8B-6204-46DF-83DC-0B8F5AE96E3C}" srcOrd="1" destOrd="0" presId="urn:microsoft.com/office/officeart/2005/8/layout/vList2"/>
    <dgm:cxn modelId="{6595C6CF-FC74-4FD9-9C1D-7C0CB3174E67}" type="presParOf" srcId="{EC5E1E6D-DC6F-47E7-8DEA-F310922C8537}" destId="{B234E882-9AC4-4EDE-A2FD-EDAC420F0338}" srcOrd="2" destOrd="0" presId="urn:microsoft.com/office/officeart/2005/8/layout/vList2"/>
    <dgm:cxn modelId="{20123B54-F832-4F6B-911A-92D320EADA4C}" type="presParOf" srcId="{EC5E1E6D-DC6F-47E7-8DEA-F310922C8537}" destId="{7F927997-591A-4978-BFE8-E55373099654}" srcOrd="3" destOrd="0" presId="urn:microsoft.com/office/officeart/2005/8/layout/vList2"/>
    <dgm:cxn modelId="{05C8D0D2-CF6F-49CA-AC35-06E0C29705AA}" type="presParOf" srcId="{EC5E1E6D-DC6F-47E7-8DEA-F310922C8537}" destId="{B8FC04EA-4FC1-40D9-A278-B84DB529620D}"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3E7A0E5-FBC8-4FC9-88EE-711A862D920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DCD160C-EF31-4A62-925A-0977CCCC468A}">
      <dgm:prSet/>
      <dgm:spPr/>
      <dgm:t>
        <a:bodyPr/>
        <a:lstStyle/>
        <a:p>
          <a:r>
            <a:rPr lang="en-US"/>
            <a:t>The Caribbean Court of Justice is accepted into the International Consortium for Court Excellence (ICCE).  </a:t>
          </a:r>
        </a:p>
      </dgm:t>
    </dgm:pt>
    <dgm:pt modelId="{75F151B9-C163-4795-B520-EB1C972CD988}" type="parTrans" cxnId="{D8727052-2245-49AE-81D1-9EFC6F3326B1}">
      <dgm:prSet/>
      <dgm:spPr/>
      <dgm:t>
        <a:bodyPr/>
        <a:lstStyle/>
        <a:p>
          <a:endParaRPr lang="en-US"/>
        </a:p>
      </dgm:t>
    </dgm:pt>
    <dgm:pt modelId="{C0DED751-0BC0-4B79-AEAD-1C8296950D3C}" type="sibTrans" cxnId="{D8727052-2245-49AE-81D1-9EFC6F3326B1}">
      <dgm:prSet/>
      <dgm:spPr/>
      <dgm:t>
        <a:bodyPr/>
        <a:lstStyle/>
        <a:p>
          <a:endParaRPr lang="en-US"/>
        </a:p>
      </dgm:t>
    </dgm:pt>
    <dgm:pt modelId="{28C999BF-8AD7-448C-BF4D-7B9DB3C017E8}">
      <dgm:prSet/>
      <dgm:spPr/>
      <dgm:t>
        <a:bodyPr/>
        <a:lstStyle/>
        <a:p>
          <a:r>
            <a:rPr lang="en-US" dirty="0"/>
            <a:t>A quality management system based on universal core values, and seven areas of court excellence actionable performance measures.  </a:t>
          </a:r>
        </a:p>
      </dgm:t>
    </dgm:pt>
    <dgm:pt modelId="{D3F364D6-9762-45E9-9E4F-B45229235398}" type="parTrans" cxnId="{DFC9DD2C-C692-4FBF-8EDA-41DB24FBC5D3}">
      <dgm:prSet/>
      <dgm:spPr/>
      <dgm:t>
        <a:bodyPr/>
        <a:lstStyle/>
        <a:p>
          <a:endParaRPr lang="en-US"/>
        </a:p>
      </dgm:t>
    </dgm:pt>
    <dgm:pt modelId="{3619B50B-6DA2-42A8-834D-62169D953637}" type="sibTrans" cxnId="{DFC9DD2C-C692-4FBF-8EDA-41DB24FBC5D3}">
      <dgm:prSet/>
      <dgm:spPr/>
      <dgm:t>
        <a:bodyPr/>
        <a:lstStyle/>
        <a:p>
          <a:endParaRPr lang="en-US"/>
        </a:p>
      </dgm:t>
    </dgm:pt>
    <dgm:pt modelId="{6EB110F7-9F60-47A4-A5A8-B314A7062499}">
      <dgm:prSet/>
      <dgm:spPr/>
      <dgm:t>
        <a:bodyPr/>
        <a:lstStyle/>
        <a:p>
          <a:r>
            <a:rPr lang="en-US"/>
            <a:t>This is an external validation of the Court’s effective delivery of high quality judicial service</a:t>
          </a:r>
        </a:p>
      </dgm:t>
    </dgm:pt>
    <dgm:pt modelId="{5217FDDA-CB95-483A-A744-545DBEC8FF2E}" type="parTrans" cxnId="{0893F473-43F6-4D3B-9FCF-03DEB7A81613}">
      <dgm:prSet/>
      <dgm:spPr/>
      <dgm:t>
        <a:bodyPr/>
        <a:lstStyle/>
        <a:p>
          <a:endParaRPr lang="en-US"/>
        </a:p>
      </dgm:t>
    </dgm:pt>
    <dgm:pt modelId="{E7812A39-1432-414B-9793-7E3870D8FB62}" type="sibTrans" cxnId="{0893F473-43F6-4D3B-9FCF-03DEB7A81613}">
      <dgm:prSet/>
      <dgm:spPr/>
      <dgm:t>
        <a:bodyPr/>
        <a:lstStyle/>
        <a:p>
          <a:endParaRPr lang="en-US"/>
        </a:p>
      </dgm:t>
    </dgm:pt>
    <dgm:pt modelId="{3C9CCDF3-B4A0-477B-AE12-C8BB377022D8}">
      <dgm:prSet/>
      <dgm:spPr/>
      <dgm:t>
        <a:bodyPr/>
        <a:lstStyle/>
        <a:p>
          <a:r>
            <a:rPr lang="en-GB"/>
            <a:t>Caribbean lawyers who have appeared before the CCJ have expressed that their sense of being in a place where they belong eliminates a certain measure of discomfort and stress. </a:t>
          </a:r>
          <a:endParaRPr lang="en-US"/>
        </a:p>
      </dgm:t>
    </dgm:pt>
    <dgm:pt modelId="{2BC62334-39A4-4858-8BBC-44C8AF9C799F}" type="parTrans" cxnId="{FB87CF7A-D26C-4DF5-8044-7FCF5AE7F49B}">
      <dgm:prSet/>
      <dgm:spPr/>
      <dgm:t>
        <a:bodyPr/>
        <a:lstStyle/>
        <a:p>
          <a:endParaRPr lang="en-US"/>
        </a:p>
      </dgm:t>
    </dgm:pt>
    <dgm:pt modelId="{A0DA6FDE-7C8F-44B8-8F06-1786F1C3E8A5}" type="sibTrans" cxnId="{FB87CF7A-D26C-4DF5-8044-7FCF5AE7F49B}">
      <dgm:prSet/>
      <dgm:spPr/>
      <dgm:t>
        <a:bodyPr/>
        <a:lstStyle/>
        <a:p>
          <a:endParaRPr lang="en-US"/>
        </a:p>
      </dgm:t>
    </dgm:pt>
    <dgm:pt modelId="{E166E2D2-8712-4DCD-8E18-BA248E1B19FB}">
      <dgm:prSet/>
      <dgm:spPr/>
      <dgm:t>
        <a:bodyPr/>
        <a:lstStyle/>
        <a:p>
          <a:r>
            <a:rPr lang="en-GB"/>
            <a:t>Litigants have expressed a similar experience of feeling comfortable to repose trust and confidence in judges who have a more intimate appreciation of the milieu in which their disputes arise.</a:t>
          </a:r>
          <a:endParaRPr lang="en-US"/>
        </a:p>
      </dgm:t>
    </dgm:pt>
    <dgm:pt modelId="{AA0DC023-18CF-4DB1-81E8-2B2456CDD4A6}" type="parTrans" cxnId="{EEBD50FB-BB5C-4914-94D6-181DB7B0296B}">
      <dgm:prSet/>
      <dgm:spPr/>
      <dgm:t>
        <a:bodyPr/>
        <a:lstStyle/>
        <a:p>
          <a:endParaRPr lang="en-US"/>
        </a:p>
      </dgm:t>
    </dgm:pt>
    <dgm:pt modelId="{C988DE21-A549-46CC-8701-9F1F9FD578E5}" type="sibTrans" cxnId="{EEBD50FB-BB5C-4914-94D6-181DB7B0296B}">
      <dgm:prSet/>
      <dgm:spPr/>
      <dgm:t>
        <a:bodyPr/>
        <a:lstStyle/>
        <a:p>
          <a:endParaRPr lang="en-US"/>
        </a:p>
      </dgm:t>
    </dgm:pt>
    <dgm:pt modelId="{874B2B14-6ACC-4880-BA88-9A3D2FEF752B}" type="pres">
      <dgm:prSet presAssocID="{F3E7A0E5-FBC8-4FC9-88EE-711A862D920B}" presName="linear" presStyleCnt="0">
        <dgm:presLayoutVars>
          <dgm:animLvl val="lvl"/>
          <dgm:resizeHandles val="exact"/>
        </dgm:presLayoutVars>
      </dgm:prSet>
      <dgm:spPr/>
      <dgm:t>
        <a:bodyPr/>
        <a:lstStyle/>
        <a:p>
          <a:endParaRPr lang="en-US"/>
        </a:p>
      </dgm:t>
    </dgm:pt>
    <dgm:pt modelId="{D7FBD812-A78D-4FAD-B2FF-58A70E5BA1F7}" type="pres">
      <dgm:prSet presAssocID="{5DCD160C-EF31-4A62-925A-0977CCCC468A}" presName="parentText" presStyleLbl="node1" presStyleIdx="0" presStyleCnt="5">
        <dgm:presLayoutVars>
          <dgm:chMax val="0"/>
          <dgm:bulletEnabled val="1"/>
        </dgm:presLayoutVars>
      </dgm:prSet>
      <dgm:spPr/>
      <dgm:t>
        <a:bodyPr/>
        <a:lstStyle/>
        <a:p>
          <a:endParaRPr lang="en-US"/>
        </a:p>
      </dgm:t>
    </dgm:pt>
    <dgm:pt modelId="{75FAA629-958C-4AC2-AECE-C46D715E7FEB}" type="pres">
      <dgm:prSet presAssocID="{C0DED751-0BC0-4B79-AEAD-1C8296950D3C}" presName="spacer" presStyleCnt="0"/>
      <dgm:spPr/>
    </dgm:pt>
    <dgm:pt modelId="{BB8866BA-6877-49DE-902E-61F411D50DD0}" type="pres">
      <dgm:prSet presAssocID="{28C999BF-8AD7-448C-BF4D-7B9DB3C017E8}" presName="parentText" presStyleLbl="node1" presStyleIdx="1" presStyleCnt="5">
        <dgm:presLayoutVars>
          <dgm:chMax val="0"/>
          <dgm:bulletEnabled val="1"/>
        </dgm:presLayoutVars>
      </dgm:prSet>
      <dgm:spPr/>
      <dgm:t>
        <a:bodyPr/>
        <a:lstStyle/>
        <a:p>
          <a:endParaRPr lang="en-US"/>
        </a:p>
      </dgm:t>
    </dgm:pt>
    <dgm:pt modelId="{BBD1133A-797D-4657-BE2F-CDCCD5A41E18}" type="pres">
      <dgm:prSet presAssocID="{3619B50B-6DA2-42A8-834D-62169D953637}" presName="spacer" presStyleCnt="0"/>
      <dgm:spPr/>
    </dgm:pt>
    <dgm:pt modelId="{A3C9C1CD-C79F-4B9E-B000-7460C788D99B}" type="pres">
      <dgm:prSet presAssocID="{6EB110F7-9F60-47A4-A5A8-B314A7062499}" presName="parentText" presStyleLbl="node1" presStyleIdx="2" presStyleCnt="5">
        <dgm:presLayoutVars>
          <dgm:chMax val="0"/>
          <dgm:bulletEnabled val="1"/>
        </dgm:presLayoutVars>
      </dgm:prSet>
      <dgm:spPr/>
      <dgm:t>
        <a:bodyPr/>
        <a:lstStyle/>
        <a:p>
          <a:endParaRPr lang="en-US"/>
        </a:p>
      </dgm:t>
    </dgm:pt>
    <dgm:pt modelId="{CE7ABB98-37F9-4D90-BBED-D47915E0833E}" type="pres">
      <dgm:prSet presAssocID="{E7812A39-1432-414B-9793-7E3870D8FB62}" presName="spacer" presStyleCnt="0"/>
      <dgm:spPr/>
    </dgm:pt>
    <dgm:pt modelId="{03315DE0-54D4-432C-A6E1-A83D56A3BE58}" type="pres">
      <dgm:prSet presAssocID="{3C9CCDF3-B4A0-477B-AE12-C8BB377022D8}" presName="parentText" presStyleLbl="node1" presStyleIdx="3" presStyleCnt="5">
        <dgm:presLayoutVars>
          <dgm:chMax val="0"/>
          <dgm:bulletEnabled val="1"/>
        </dgm:presLayoutVars>
      </dgm:prSet>
      <dgm:spPr/>
      <dgm:t>
        <a:bodyPr/>
        <a:lstStyle/>
        <a:p>
          <a:endParaRPr lang="en-US"/>
        </a:p>
      </dgm:t>
    </dgm:pt>
    <dgm:pt modelId="{6BF7A658-391A-491E-9E32-582DBFA08EE0}" type="pres">
      <dgm:prSet presAssocID="{A0DA6FDE-7C8F-44B8-8F06-1786F1C3E8A5}" presName="spacer" presStyleCnt="0"/>
      <dgm:spPr/>
    </dgm:pt>
    <dgm:pt modelId="{AC91A43B-2C20-488B-AF8A-EBB96BF26850}" type="pres">
      <dgm:prSet presAssocID="{E166E2D2-8712-4DCD-8E18-BA248E1B19FB}" presName="parentText" presStyleLbl="node1" presStyleIdx="4" presStyleCnt="5">
        <dgm:presLayoutVars>
          <dgm:chMax val="0"/>
          <dgm:bulletEnabled val="1"/>
        </dgm:presLayoutVars>
      </dgm:prSet>
      <dgm:spPr/>
      <dgm:t>
        <a:bodyPr/>
        <a:lstStyle/>
        <a:p>
          <a:endParaRPr lang="en-US"/>
        </a:p>
      </dgm:t>
    </dgm:pt>
  </dgm:ptLst>
  <dgm:cxnLst>
    <dgm:cxn modelId="{FB87CF7A-D26C-4DF5-8044-7FCF5AE7F49B}" srcId="{F3E7A0E5-FBC8-4FC9-88EE-711A862D920B}" destId="{3C9CCDF3-B4A0-477B-AE12-C8BB377022D8}" srcOrd="3" destOrd="0" parTransId="{2BC62334-39A4-4858-8BBC-44C8AF9C799F}" sibTransId="{A0DA6FDE-7C8F-44B8-8F06-1786F1C3E8A5}"/>
    <dgm:cxn modelId="{DAA54E54-AB8B-4EF0-B7D2-2152C70BC935}" type="presOf" srcId="{5DCD160C-EF31-4A62-925A-0977CCCC468A}" destId="{D7FBD812-A78D-4FAD-B2FF-58A70E5BA1F7}" srcOrd="0" destOrd="0" presId="urn:microsoft.com/office/officeart/2005/8/layout/vList2"/>
    <dgm:cxn modelId="{D8727052-2245-49AE-81D1-9EFC6F3326B1}" srcId="{F3E7A0E5-FBC8-4FC9-88EE-711A862D920B}" destId="{5DCD160C-EF31-4A62-925A-0977CCCC468A}" srcOrd="0" destOrd="0" parTransId="{75F151B9-C163-4795-B520-EB1C972CD988}" sibTransId="{C0DED751-0BC0-4B79-AEAD-1C8296950D3C}"/>
    <dgm:cxn modelId="{0D066170-04B7-4A42-B1DE-042EAF8B0B04}" type="presOf" srcId="{6EB110F7-9F60-47A4-A5A8-B314A7062499}" destId="{A3C9C1CD-C79F-4B9E-B000-7460C788D99B}" srcOrd="0" destOrd="0" presId="urn:microsoft.com/office/officeart/2005/8/layout/vList2"/>
    <dgm:cxn modelId="{EEBD50FB-BB5C-4914-94D6-181DB7B0296B}" srcId="{F3E7A0E5-FBC8-4FC9-88EE-711A862D920B}" destId="{E166E2D2-8712-4DCD-8E18-BA248E1B19FB}" srcOrd="4" destOrd="0" parTransId="{AA0DC023-18CF-4DB1-81E8-2B2456CDD4A6}" sibTransId="{C988DE21-A549-46CC-8701-9F1F9FD578E5}"/>
    <dgm:cxn modelId="{0893F473-43F6-4D3B-9FCF-03DEB7A81613}" srcId="{F3E7A0E5-FBC8-4FC9-88EE-711A862D920B}" destId="{6EB110F7-9F60-47A4-A5A8-B314A7062499}" srcOrd="2" destOrd="0" parTransId="{5217FDDA-CB95-483A-A744-545DBEC8FF2E}" sibTransId="{E7812A39-1432-414B-9793-7E3870D8FB62}"/>
    <dgm:cxn modelId="{A1849461-EA53-4525-AFEE-3ECA786E84D5}" type="presOf" srcId="{3C9CCDF3-B4A0-477B-AE12-C8BB377022D8}" destId="{03315DE0-54D4-432C-A6E1-A83D56A3BE58}" srcOrd="0" destOrd="0" presId="urn:microsoft.com/office/officeart/2005/8/layout/vList2"/>
    <dgm:cxn modelId="{C60F3D81-4340-4752-9610-3CC1A35B6E72}" type="presOf" srcId="{28C999BF-8AD7-448C-BF4D-7B9DB3C017E8}" destId="{BB8866BA-6877-49DE-902E-61F411D50DD0}" srcOrd="0" destOrd="0" presId="urn:microsoft.com/office/officeart/2005/8/layout/vList2"/>
    <dgm:cxn modelId="{ED87E62A-4E9D-4598-848E-C14194E70F07}" type="presOf" srcId="{E166E2D2-8712-4DCD-8E18-BA248E1B19FB}" destId="{AC91A43B-2C20-488B-AF8A-EBB96BF26850}" srcOrd="0" destOrd="0" presId="urn:microsoft.com/office/officeart/2005/8/layout/vList2"/>
    <dgm:cxn modelId="{A152AC0B-D94A-4CD9-BB1C-A0A781DD87A9}" type="presOf" srcId="{F3E7A0E5-FBC8-4FC9-88EE-711A862D920B}" destId="{874B2B14-6ACC-4880-BA88-9A3D2FEF752B}" srcOrd="0" destOrd="0" presId="urn:microsoft.com/office/officeart/2005/8/layout/vList2"/>
    <dgm:cxn modelId="{DFC9DD2C-C692-4FBF-8EDA-41DB24FBC5D3}" srcId="{F3E7A0E5-FBC8-4FC9-88EE-711A862D920B}" destId="{28C999BF-8AD7-448C-BF4D-7B9DB3C017E8}" srcOrd="1" destOrd="0" parTransId="{D3F364D6-9762-45E9-9E4F-B45229235398}" sibTransId="{3619B50B-6DA2-42A8-834D-62169D953637}"/>
    <dgm:cxn modelId="{B5D69DE5-CC16-4ADD-87CF-0AC1DC77DA5D}" type="presParOf" srcId="{874B2B14-6ACC-4880-BA88-9A3D2FEF752B}" destId="{D7FBD812-A78D-4FAD-B2FF-58A70E5BA1F7}" srcOrd="0" destOrd="0" presId="urn:microsoft.com/office/officeart/2005/8/layout/vList2"/>
    <dgm:cxn modelId="{B3506E75-9085-46B6-8562-E833C43B422F}" type="presParOf" srcId="{874B2B14-6ACC-4880-BA88-9A3D2FEF752B}" destId="{75FAA629-958C-4AC2-AECE-C46D715E7FEB}" srcOrd="1" destOrd="0" presId="urn:microsoft.com/office/officeart/2005/8/layout/vList2"/>
    <dgm:cxn modelId="{9B6E8669-AB4A-43D9-B325-BD527469FE2F}" type="presParOf" srcId="{874B2B14-6ACC-4880-BA88-9A3D2FEF752B}" destId="{BB8866BA-6877-49DE-902E-61F411D50DD0}" srcOrd="2" destOrd="0" presId="urn:microsoft.com/office/officeart/2005/8/layout/vList2"/>
    <dgm:cxn modelId="{F5E55483-D98C-44DA-B72E-D6078F0BBD6A}" type="presParOf" srcId="{874B2B14-6ACC-4880-BA88-9A3D2FEF752B}" destId="{BBD1133A-797D-4657-BE2F-CDCCD5A41E18}" srcOrd="3" destOrd="0" presId="urn:microsoft.com/office/officeart/2005/8/layout/vList2"/>
    <dgm:cxn modelId="{5E455B5C-4FA1-4491-8CA4-49854E4624E7}" type="presParOf" srcId="{874B2B14-6ACC-4880-BA88-9A3D2FEF752B}" destId="{A3C9C1CD-C79F-4B9E-B000-7460C788D99B}" srcOrd="4" destOrd="0" presId="urn:microsoft.com/office/officeart/2005/8/layout/vList2"/>
    <dgm:cxn modelId="{39DE8B6E-E84D-4221-B2E7-C6E19EC3520A}" type="presParOf" srcId="{874B2B14-6ACC-4880-BA88-9A3D2FEF752B}" destId="{CE7ABB98-37F9-4D90-BBED-D47915E0833E}" srcOrd="5" destOrd="0" presId="urn:microsoft.com/office/officeart/2005/8/layout/vList2"/>
    <dgm:cxn modelId="{DA930317-14C0-4567-AA79-59DFF2A4478E}" type="presParOf" srcId="{874B2B14-6ACC-4880-BA88-9A3D2FEF752B}" destId="{03315DE0-54D4-432C-A6E1-A83D56A3BE58}" srcOrd="6" destOrd="0" presId="urn:microsoft.com/office/officeart/2005/8/layout/vList2"/>
    <dgm:cxn modelId="{CF7A7BE9-51CB-47C6-8C1D-C0813DEDB08B}" type="presParOf" srcId="{874B2B14-6ACC-4880-BA88-9A3D2FEF752B}" destId="{6BF7A658-391A-491E-9E32-582DBFA08EE0}" srcOrd="7" destOrd="0" presId="urn:microsoft.com/office/officeart/2005/8/layout/vList2"/>
    <dgm:cxn modelId="{041EFB13-37D7-49C5-885B-9E1A517F95F0}" type="presParOf" srcId="{874B2B14-6ACC-4880-BA88-9A3D2FEF752B}" destId="{AC91A43B-2C20-488B-AF8A-EBB96BF2685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23B6A6C-F87E-40B1-8F71-0D78F9A27511}"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A6FB9133-51EE-42E6-AC1B-DB81F900E0D9}">
      <dgm:prSet/>
      <dgm:spPr/>
      <dgm:t>
        <a:bodyPr/>
        <a:lstStyle/>
        <a:p>
          <a:r>
            <a:rPr lang="en-US" b="1" dirty="0"/>
            <a:t>1948</a:t>
          </a:r>
          <a:r>
            <a:rPr lang="en-US" dirty="0"/>
            <a:t>: 	the Universal Declaration of Human Rights 	initiated the movement to 	end  colonialism as the United Nations reaffirmed their faith in 	fundamental human rights, the dignity and  worth of the human 	person and in the equal 	rights of men and women and 	determined to promote social progress and better standards of 	life in larger freedom</a:t>
          </a:r>
        </a:p>
      </dgm:t>
    </dgm:pt>
    <dgm:pt modelId="{5A34DCDF-345D-4A74-A0A2-82B9EC95C5A9}" type="parTrans" cxnId="{B36D7D5E-4DAA-440E-A4FB-31CECC1B0800}">
      <dgm:prSet/>
      <dgm:spPr/>
      <dgm:t>
        <a:bodyPr/>
        <a:lstStyle/>
        <a:p>
          <a:endParaRPr lang="en-US"/>
        </a:p>
      </dgm:t>
    </dgm:pt>
    <dgm:pt modelId="{FD30CD6E-C6AB-4102-9F17-8702A5564114}" type="sibTrans" cxnId="{B36D7D5E-4DAA-440E-A4FB-31CECC1B0800}">
      <dgm:prSet/>
      <dgm:spPr/>
      <dgm:t>
        <a:bodyPr/>
        <a:lstStyle/>
        <a:p>
          <a:endParaRPr lang="en-US"/>
        </a:p>
      </dgm:t>
    </dgm:pt>
    <dgm:pt modelId="{63BD8BC2-5D3F-4A8A-9649-CAFB521740C2}">
      <dgm:prSet/>
      <dgm:spPr/>
      <dgm:t>
        <a:bodyPr/>
        <a:lstStyle/>
        <a:p>
          <a:r>
            <a:rPr lang="en-US" b="1" dirty="0"/>
            <a:t>1Sir Allen Montgomery Lewis GCMG GCVO KStJical960:	</a:t>
          </a:r>
          <a:r>
            <a:rPr lang="en-US" dirty="0"/>
            <a:t> the United Nations Declaration on granting independence to Colonial 	Countries and Peoples: General Assembly resolution 1514(XV) The 	subjection of peoples to alien subjugation, domination and 	exploitation constitutes a denial of fundamental human rights; 	Inadequacy of political, economic, social or educational preparedness 	should never serve as a pretext for delaying independence </a:t>
          </a:r>
        </a:p>
      </dgm:t>
    </dgm:pt>
    <dgm:pt modelId="{A89E3E23-7A4C-469C-8175-2FAEC83C8FA7}" type="parTrans" cxnId="{54BC81B5-27F6-4B70-A123-1B3435A7DBF0}">
      <dgm:prSet/>
      <dgm:spPr/>
      <dgm:t>
        <a:bodyPr/>
        <a:lstStyle/>
        <a:p>
          <a:endParaRPr lang="en-US"/>
        </a:p>
      </dgm:t>
    </dgm:pt>
    <dgm:pt modelId="{51FF002D-A5A0-4576-95D8-E886964B2286}" type="sibTrans" cxnId="{54BC81B5-27F6-4B70-A123-1B3435A7DBF0}">
      <dgm:prSet/>
      <dgm:spPr/>
      <dgm:t>
        <a:bodyPr/>
        <a:lstStyle/>
        <a:p>
          <a:endParaRPr lang="en-US"/>
        </a:p>
      </dgm:t>
    </dgm:pt>
    <dgm:pt modelId="{6511D266-ADE4-48C8-8467-958193076907}">
      <dgm:prSet/>
      <dgm:spPr/>
      <dgm:t>
        <a:bodyPr/>
        <a:lstStyle/>
        <a:p>
          <a:endParaRPr lang="en-US" dirty="0"/>
        </a:p>
      </dgm:t>
    </dgm:pt>
    <dgm:pt modelId="{69C061BB-0981-4858-886C-AC37E4C2C8C3}" type="parTrans" cxnId="{B3573E4C-C4ED-4BF2-8DE2-3AFA4B8F573E}">
      <dgm:prSet/>
      <dgm:spPr/>
      <dgm:t>
        <a:bodyPr/>
        <a:lstStyle/>
        <a:p>
          <a:endParaRPr lang="en-US"/>
        </a:p>
      </dgm:t>
    </dgm:pt>
    <dgm:pt modelId="{E2E1A4B4-B2CA-4E83-BB66-9BC473118E9B}" type="sibTrans" cxnId="{B3573E4C-C4ED-4BF2-8DE2-3AFA4B8F573E}">
      <dgm:prSet/>
      <dgm:spPr/>
      <dgm:t>
        <a:bodyPr/>
        <a:lstStyle/>
        <a:p>
          <a:endParaRPr lang="en-US"/>
        </a:p>
      </dgm:t>
    </dgm:pt>
    <dgm:pt modelId="{468E1490-D520-4FA3-88D8-EA98FE1DC67E}">
      <dgm:prSet/>
      <dgm:spPr/>
      <dgm:t>
        <a:bodyPr/>
        <a:lstStyle/>
        <a:p>
          <a:r>
            <a:rPr lang="en-US" dirty="0"/>
            <a:t>1962 onwards:  	Jamaica: Trinidad and Tobago: Guyana: </a:t>
          </a:r>
        </a:p>
        <a:p>
          <a:r>
            <a:rPr lang="en-US" dirty="0"/>
            <a:t>		then other Caribbean  countries become independent </a:t>
          </a:r>
        </a:p>
      </dgm:t>
    </dgm:pt>
    <dgm:pt modelId="{28399505-090F-4FE8-98C0-A1E616616CC8}" type="parTrans" cxnId="{A2CACD0F-E033-4B73-B7AE-8EA26C53A704}">
      <dgm:prSet/>
      <dgm:spPr/>
      <dgm:t>
        <a:bodyPr/>
        <a:lstStyle/>
        <a:p>
          <a:endParaRPr lang="en-US"/>
        </a:p>
      </dgm:t>
    </dgm:pt>
    <dgm:pt modelId="{15E31D27-6EF1-4228-8381-EFD7D656E5C9}" type="sibTrans" cxnId="{A2CACD0F-E033-4B73-B7AE-8EA26C53A704}">
      <dgm:prSet/>
      <dgm:spPr/>
      <dgm:t>
        <a:bodyPr/>
        <a:lstStyle/>
        <a:p>
          <a:endParaRPr lang="en-US"/>
        </a:p>
      </dgm:t>
    </dgm:pt>
    <dgm:pt modelId="{2972E767-1ADC-4F60-BC2D-7674FC2BF2F4}">
      <dgm:prSet/>
      <dgm:spPr/>
      <dgm:t>
        <a:bodyPr/>
        <a:lstStyle/>
        <a:p>
          <a:r>
            <a:rPr lang="en-US" dirty="0"/>
            <a:t>Judicial independence reflects the human right of equality by removing subordination to the former colonial authority</a:t>
          </a:r>
        </a:p>
      </dgm:t>
    </dgm:pt>
    <dgm:pt modelId="{655BA88F-4E86-4F7E-9D29-01FB50B7E701}" type="parTrans" cxnId="{61C263F4-53F8-4152-9948-DA6DA2124B7C}">
      <dgm:prSet/>
      <dgm:spPr/>
      <dgm:t>
        <a:bodyPr/>
        <a:lstStyle/>
        <a:p>
          <a:endParaRPr lang="en-US"/>
        </a:p>
      </dgm:t>
    </dgm:pt>
    <dgm:pt modelId="{646971D2-62D7-41D6-93A9-EF62719EDC61}" type="sibTrans" cxnId="{61C263F4-53F8-4152-9948-DA6DA2124B7C}">
      <dgm:prSet/>
      <dgm:spPr/>
      <dgm:t>
        <a:bodyPr/>
        <a:lstStyle/>
        <a:p>
          <a:endParaRPr lang="en-US"/>
        </a:p>
      </dgm:t>
    </dgm:pt>
    <dgm:pt modelId="{6CD482FB-FE5F-45E9-A97A-60C7EDDDB036}" type="pres">
      <dgm:prSet presAssocID="{023B6A6C-F87E-40B1-8F71-0D78F9A27511}" presName="linear" presStyleCnt="0">
        <dgm:presLayoutVars>
          <dgm:animLvl val="lvl"/>
          <dgm:resizeHandles val="exact"/>
        </dgm:presLayoutVars>
      </dgm:prSet>
      <dgm:spPr/>
      <dgm:t>
        <a:bodyPr/>
        <a:lstStyle/>
        <a:p>
          <a:endParaRPr lang="en-US"/>
        </a:p>
      </dgm:t>
    </dgm:pt>
    <dgm:pt modelId="{EB9DD18C-F4DF-4C47-8A8E-B89BAE48AC30}" type="pres">
      <dgm:prSet presAssocID="{A6FB9133-51EE-42E6-AC1B-DB81F900E0D9}" presName="parentText" presStyleLbl="node1" presStyleIdx="0" presStyleCnt="4">
        <dgm:presLayoutVars>
          <dgm:chMax val="0"/>
          <dgm:bulletEnabled val="1"/>
        </dgm:presLayoutVars>
      </dgm:prSet>
      <dgm:spPr/>
      <dgm:t>
        <a:bodyPr/>
        <a:lstStyle/>
        <a:p>
          <a:endParaRPr lang="en-US"/>
        </a:p>
      </dgm:t>
    </dgm:pt>
    <dgm:pt modelId="{24500AB9-5CC1-4CBA-B5AD-007E8145CC14}" type="pres">
      <dgm:prSet presAssocID="{A6FB9133-51EE-42E6-AC1B-DB81F900E0D9}" presName="childText" presStyleLbl="revTx" presStyleIdx="0" presStyleCnt="1">
        <dgm:presLayoutVars>
          <dgm:bulletEnabled val="1"/>
        </dgm:presLayoutVars>
      </dgm:prSet>
      <dgm:spPr/>
      <dgm:t>
        <a:bodyPr/>
        <a:lstStyle/>
        <a:p>
          <a:endParaRPr lang="en-US"/>
        </a:p>
      </dgm:t>
    </dgm:pt>
    <dgm:pt modelId="{73F35F33-DB5B-4D2D-A8C7-6700BD8648C1}" type="pres">
      <dgm:prSet presAssocID="{63BD8BC2-5D3F-4A8A-9649-CAFB521740C2}" presName="parentText" presStyleLbl="node1" presStyleIdx="1" presStyleCnt="4">
        <dgm:presLayoutVars>
          <dgm:chMax val="0"/>
          <dgm:bulletEnabled val="1"/>
        </dgm:presLayoutVars>
      </dgm:prSet>
      <dgm:spPr/>
      <dgm:t>
        <a:bodyPr/>
        <a:lstStyle/>
        <a:p>
          <a:endParaRPr lang="en-US"/>
        </a:p>
      </dgm:t>
    </dgm:pt>
    <dgm:pt modelId="{F5BDB760-6DB2-4C13-AB53-65427818B3AD}" type="pres">
      <dgm:prSet presAssocID="{51FF002D-A5A0-4576-95D8-E886964B2286}" presName="spacer" presStyleCnt="0"/>
      <dgm:spPr/>
    </dgm:pt>
    <dgm:pt modelId="{49D85A08-234F-4FF7-B0FE-999BB60CA4CF}" type="pres">
      <dgm:prSet presAssocID="{468E1490-D520-4FA3-88D8-EA98FE1DC67E}" presName="parentText" presStyleLbl="node1" presStyleIdx="2" presStyleCnt="4">
        <dgm:presLayoutVars>
          <dgm:chMax val="0"/>
          <dgm:bulletEnabled val="1"/>
        </dgm:presLayoutVars>
      </dgm:prSet>
      <dgm:spPr/>
      <dgm:t>
        <a:bodyPr/>
        <a:lstStyle/>
        <a:p>
          <a:endParaRPr lang="en-US"/>
        </a:p>
      </dgm:t>
    </dgm:pt>
    <dgm:pt modelId="{0691300F-A072-4A40-BD59-23CDF445D935}" type="pres">
      <dgm:prSet presAssocID="{15E31D27-6EF1-4228-8381-EFD7D656E5C9}" presName="spacer" presStyleCnt="0"/>
      <dgm:spPr/>
    </dgm:pt>
    <dgm:pt modelId="{FDDDAD3F-98FD-4B21-9FD2-666154FE5F0F}" type="pres">
      <dgm:prSet presAssocID="{2972E767-1ADC-4F60-BC2D-7674FC2BF2F4}" presName="parentText" presStyleLbl="node1" presStyleIdx="3" presStyleCnt="4">
        <dgm:presLayoutVars>
          <dgm:chMax val="0"/>
          <dgm:bulletEnabled val="1"/>
        </dgm:presLayoutVars>
      </dgm:prSet>
      <dgm:spPr/>
      <dgm:t>
        <a:bodyPr/>
        <a:lstStyle/>
        <a:p>
          <a:endParaRPr lang="en-US"/>
        </a:p>
      </dgm:t>
    </dgm:pt>
  </dgm:ptLst>
  <dgm:cxnLst>
    <dgm:cxn modelId="{54BC81B5-27F6-4B70-A123-1B3435A7DBF0}" srcId="{023B6A6C-F87E-40B1-8F71-0D78F9A27511}" destId="{63BD8BC2-5D3F-4A8A-9649-CAFB521740C2}" srcOrd="1" destOrd="0" parTransId="{A89E3E23-7A4C-469C-8175-2FAEC83C8FA7}" sibTransId="{51FF002D-A5A0-4576-95D8-E886964B2286}"/>
    <dgm:cxn modelId="{61C263F4-53F8-4152-9948-DA6DA2124B7C}" srcId="{023B6A6C-F87E-40B1-8F71-0D78F9A27511}" destId="{2972E767-1ADC-4F60-BC2D-7674FC2BF2F4}" srcOrd="3" destOrd="0" parTransId="{655BA88F-4E86-4F7E-9D29-01FB50B7E701}" sibTransId="{646971D2-62D7-41D6-93A9-EF62719EDC61}"/>
    <dgm:cxn modelId="{E692D60F-9C3D-4ACE-99BD-59621D5171E4}" type="presOf" srcId="{A6FB9133-51EE-42E6-AC1B-DB81F900E0D9}" destId="{EB9DD18C-F4DF-4C47-8A8E-B89BAE48AC30}" srcOrd="0" destOrd="0" presId="urn:microsoft.com/office/officeart/2005/8/layout/vList2"/>
    <dgm:cxn modelId="{0E8251EB-DE7F-4419-9FFF-3FE96B9E63DD}" type="presOf" srcId="{023B6A6C-F87E-40B1-8F71-0D78F9A27511}" destId="{6CD482FB-FE5F-45E9-A97A-60C7EDDDB036}" srcOrd="0" destOrd="0" presId="urn:microsoft.com/office/officeart/2005/8/layout/vList2"/>
    <dgm:cxn modelId="{B36D7D5E-4DAA-440E-A4FB-31CECC1B0800}" srcId="{023B6A6C-F87E-40B1-8F71-0D78F9A27511}" destId="{A6FB9133-51EE-42E6-AC1B-DB81F900E0D9}" srcOrd="0" destOrd="0" parTransId="{5A34DCDF-345D-4A74-A0A2-82B9EC95C5A9}" sibTransId="{FD30CD6E-C6AB-4102-9F17-8702A5564114}"/>
    <dgm:cxn modelId="{0D92E54E-A440-48D0-B310-4A7A46921315}" type="presOf" srcId="{6511D266-ADE4-48C8-8467-958193076907}" destId="{24500AB9-5CC1-4CBA-B5AD-007E8145CC14}" srcOrd="0" destOrd="0" presId="urn:microsoft.com/office/officeart/2005/8/layout/vList2"/>
    <dgm:cxn modelId="{44278C7E-D749-4028-8CBF-8390AF2D912F}" type="presOf" srcId="{2972E767-1ADC-4F60-BC2D-7674FC2BF2F4}" destId="{FDDDAD3F-98FD-4B21-9FD2-666154FE5F0F}" srcOrd="0" destOrd="0" presId="urn:microsoft.com/office/officeart/2005/8/layout/vList2"/>
    <dgm:cxn modelId="{A2CACD0F-E033-4B73-B7AE-8EA26C53A704}" srcId="{023B6A6C-F87E-40B1-8F71-0D78F9A27511}" destId="{468E1490-D520-4FA3-88D8-EA98FE1DC67E}" srcOrd="2" destOrd="0" parTransId="{28399505-090F-4FE8-98C0-A1E616616CC8}" sibTransId="{15E31D27-6EF1-4228-8381-EFD7D656E5C9}"/>
    <dgm:cxn modelId="{B3573E4C-C4ED-4BF2-8DE2-3AFA4B8F573E}" srcId="{A6FB9133-51EE-42E6-AC1B-DB81F900E0D9}" destId="{6511D266-ADE4-48C8-8467-958193076907}" srcOrd="0" destOrd="0" parTransId="{69C061BB-0981-4858-886C-AC37E4C2C8C3}" sibTransId="{E2E1A4B4-B2CA-4E83-BB66-9BC473118E9B}"/>
    <dgm:cxn modelId="{97152194-6CA8-464C-9E9A-2A9057621275}" type="presOf" srcId="{63BD8BC2-5D3F-4A8A-9649-CAFB521740C2}" destId="{73F35F33-DB5B-4D2D-A8C7-6700BD8648C1}" srcOrd="0" destOrd="0" presId="urn:microsoft.com/office/officeart/2005/8/layout/vList2"/>
    <dgm:cxn modelId="{DB1EC5DA-55AC-494E-A441-4E1D96F7F77A}" type="presOf" srcId="{468E1490-D520-4FA3-88D8-EA98FE1DC67E}" destId="{49D85A08-234F-4FF7-B0FE-999BB60CA4CF}" srcOrd="0" destOrd="0" presId="urn:microsoft.com/office/officeart/2005/8/layout/vList2"/>
    <dgm:cxn modelId="{8D75EE17-4D9B-4921-AF44-11F38856C310}" type="presParOf" srcId="{6CD482FB-FE5F-45E9-A97A-60C7EDDDB036}" destId="{EB9DD18C-F4DF-4C47-8A8E-B89BAE48AC30}" srcOrd="0" destOrd="0" presId="urn:microsoft.com/office/officeart/2005/8/layout/vList2"/>
    <dgm:cxn modelId="{324A4747-C14B-47B9-AF0E-ACE1691F824E}" type="presParOf" srcId="{6CD482FB-FE5F-45E9-A97A-60C7EDDDB036}" destId="{24500AB9-5CC1-4CBA-B5AD-007E8145CC14}" srcOrd="1" destOrd="0" presId="urn:microsoft.com/office/officeart/2005/8/layout/vList2"/>
    <dgm:cxn modelId="{5DE70CD9-3247-464F-9A2A-E680FE3EF509}" type="presParOf" srcId="{6CD482FB-FE5F-45E9-A97A-60C7EDDDB036}" destId="{73F35F33-DB5B-4D2D-A8C7-6700BD8648C1}" srcOrd="2" destOrd="0" presId="urn:microsoft.com/office/officeart/2005/8/layout/vList2"/>
    <dgm:cxn modelId="{D0FF3A6A-BA6C-4C99-A080-1C93E5DE828B}" type="presParOf" srcId="{6CD482FB-FE5F-45E9-A97A-60C7EDDDB036}" destId="{F5BDB760-6DB2-4C13-AB53-65427818B3AD}" srcOrd="3" destOrd="0" presId="urn:microsoft.com/office/officeart/2005/8/layout/vList2"/>
    <dgm:cxn modelId="{1007C66E-83BD-4D99-954D-84EB11315C6E}" type="presParOf" srcId="{6CD482FB-FE5F-45E9-A97A-60C7EDDDB036}" destId="{49D85A08-234F-4FF7-B0FE-999BB60CA4CF}" srcOrd="4" destOrd="0" presId="urn:microsoft.com/office/officeart/2005/8/layout/vList2"/>
    <dgm:cxn modelId="{EAD94E75-CC13-4B4C-8419-AD30DD3A31DE}" type="presParOf" srcId="{6CD482FB-FE5F-45E9-A97A-60C7EDDDB036}" destId="{0691300F-A072-4A40-BD59-23CDF445D935}" srcOrd="5" destOrd="0" presId="urn:microsoft.com/office/officeart/2005/8/layout/vList2"/>
    <dgm:cxn modelId="{874B1081-D220-4AFC-A603-2A7DE9248B9F}" type="presParOf" srcId="{6CD482FB-FE5F-45E9-A97A-60C7EDDDB036}" destId="{FDDDAD3F-98FD-4B21-9FD2-666154FE5F0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833317-0331-4CEA-A542-EE2A00D2CDAE}" type="datetimeFigureOut">
              <a:rPr lang="en-US" smtClean="0"/>
              <a:t>5/2/2022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755C3-A424-4612-B85B-B08AB091B12E}" type="slidenum">
              <a:rPr lang="en-US" smtClean="0"/>
              <a:t>‹#›</a:t>
            </a:fld>
            <a:endParaRPr lang="en-US"/>
          </a:p>
        </p:txBody>
      </p:sp>
    </p:spTree>
    <p:extLst>
      <p:ext uri="{BB962C8B-B14F-4D97-AF65-F5344CB8AC3E}">
        <p14:creationId xmlns:p14="http://schemas.microsoft.com/office/powerpoint/2010/main" val="3687895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2: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 name="Google Shape;119;p2: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0" name="Google Shape;120;p2: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1277484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p13:notes"/>
          <p:cNvSpPr txBox="1">
            <a:spLocks noGrp="1"/>
          </p:cNvSpPr>
          <p:nvPr>
            <p:ph type="body" idx="1"/>
          </p:nvPr>
        </p:nvSpPr>
        <p:spPr>
          <a:xfrm>
            <a:off x="685800" y="4415790"/>
            <a:ext cx="5486400" cy="418338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3" name="Google Shape;273;p13: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7489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4494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8" name="Google Shape;17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30831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4: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14:notes"/>
          <p:cNvSpPr txBox="1">
            <a:spLocks noGrp="1"/>
          </p:cNvSpPr>
          <p:nvPr>
            <p:ph type="body" idx="1"/>
          </p:nvPr>
        </p:nvSpPr>
        <p:spPr>
          <a:xfrm>
            <a:off x="685800" y="4415790"/>
            <a:ext cx="5486400" cy="41833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14:notes"/>
          <p:cNvSpPr txBox="1">
            <a:spLocks noGrp="1"/>
          </p:cNvSpPr>
          <p:nvPr>
            <p:ph type="sldNum" idx="12"/>
          </p:nvPr>
        </p:nvSpPr>
        <p:spPr>
          <a:xfrm>
            <a:off x="3884613" y="8829967"/>
            <a:ext cx="2971800" cy="46482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042024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DAC6A9-6B9F-4FB2-8924-1CEF5E9FE2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LC"/>
          </a:p>
        </p:txBody>
      </p:sp>
      <p:sp>
        <p:nvSpPr>
          <p:cNvPr id="3" name="Subtitle 2">
            <a:extLst>
              <a:ext uri="{FF2B5EF4-FFF2-40B4-BE49-F238E27FC236}">
                <a16:creationId xmlns:a16="http://schemas.microsoft.com/office/drawing/2014/main" xmlns="" id="{08B32ABD-7BC4-4E4E-BE7F-57C0B17532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LC"/>
          </a:p>
        </p:txBody>
      </p:sp>
      <p:sp>
        <p:nvSpPr>
          <p:cNvPr id="4" name="Date Placeholder 3">
            <a:extLst>
              <a:ext uri="{FF2B5EF4-FFF2-40B4-BE49-F238E27FC236}">
                <a16:creationId xmlns:a16="http://schemas.microsoft.com/office/drawing/2014/main" xmlns="" id="{4322CF80-3383-4B1A-9B46-B90A82C8B257}"/>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5" name="Footer Placeholder 4">
            <a:extLst>
              <a:ext uri="{FF2B5EF4-FFF2-40B4-BE49-F238E27FC236}">
                <a16:creationId xmlns:a16="http://schemas.microsoft.com/office/drawing/2014/main" xmlns="" id="{507890C2-7012-4106-85E5-2114CEFA0567}"/>
              </a:ext>
            </a:extLst>
          </p:cNvPr>
          <p:cNvSpPr>
            <a:spLocks noGrp="1"/>
          </p:cNvSpPr>
          <p:nvPr>
            <p:ph type="ftr" sz="quarter" idx="11"/>
          </p:nvPr>
        </p:nvSpPr>
        <p:spPr/>
        <p:txBody>
          <a:bodyPr/>
          <a:lstStyle/>
          <a:p>
            <a:endParaRPr lang="en-LC"/>
          </a:p>
        </p:txBody>
      </p:sp>
      <p:sp>
        <p:nvSpPr>
          <p:cNvPr id="6" name="Slide Number Placeholder 5">
            <a:extLst>
              <a:ext uri="{FF2B5EF4-FFF2-40B4-BE49-F238E27FC236}">
                <a16:creationId xmlns:a16="http://schemas.microsoft.com/office/drawing/2014/main" xmlns="" id="{F5A644BD-9F6C-4B20-9FB6-18E0CCD215E3}"/>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2574652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9538DA-27C4-430B-BF5B-8028950CF5C7}"/>
              </a:ext>
            </a:extLst>
          </p:cNvPr>
          <p:cNvSpPr>
            <a:spLocks noGrp="1"/>
          </p:cNvSpPr>
          <p:nvPr>
            <p:ph type="title"/>
          </p:nvPr>
        </p:nvSpPr>
        <p:spPr/>
        <p:txBody>
          <a:bodyPr/>
          <a:lstStyle/>
          <a:p>
            <a:r>
              <a:rPr lang="en-US"/>
              <a:t>Click to edit Master title style</a:t>
            </a:r>
            <a:endParaRPr lang="en-LC"/>
          </a:p>
        </p:txBody>
      </p:sp>
      <p:sp>
        <p:nvSpPr>
          <p:cNvPr id="3" name="Content Placeholder 2">
            <a:extLst>
              <a:ext uri="{FF2B5EF4-FFF2-40B4-BE49-F238E27FC236}">
                <a16:creationId xmlns:a16="http://schemas.microsoft.com/office/drawing/2014/main" xmlns="" id="{73039274-3957-4F9F-9779-F01AAE134E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C"/>
          </a:p>
        </p:txBody>
      </p:sp>
      <p:sp>
        <p:nvSpPr>
          <p:cNvPr id="4" name="Date Placeholder 3">
            <a:extLst>
              <a:ext uri="{FF2B5EF4-FFF2-40B4-BE49-F238E27FC236}">
                <a16:creationId xmlns:a16="http://schemas.microsoft.com/office/drawing/2014/main" xmlns="" id="{D62F2FE5-372B-474B-A875-18B435B45CEC}"/>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5" name="Footer Placeholder 4">
            <a:extLst>
              <a:ext uri="{FF2B5EF4-FFF2-40B4-BE49-F238E27FC236}">
                <a16:creationId xmlns:a16="http://schemas.microsoft.com/office/drawing/2014/main" xmlns="" id="{52D04058-E0A0-4108-B650-F0F512482926}"/>
              </a:ext>
            </a:extLst>
          </p:cNvPr>
          <p:cNvSpPr>
            <a:spLocks noGrp="1"/>
          </p:cNvSpPr>
          <p:nvPr>
            <p:ph type="ftr" sz="quarter" idx="11"/>
          </p:nvPr>
        </p:nvSpPr>
        <p:spPr/>
        <p:txBody>
          <a:bodyPr/>
          <a:lstStyle/>
          <a:p>
            <a:endParaRPr lang="en-LC"/>
          </a:p>
        </p:txBody>
      </p:sp>
      <p:sp>
        <p:nvSpPr>
          <p:cNvPr id="6" name="Slide Number Placeholder 5">
            <a:extLst>
              <a:ext uri="{FF2B5EF4-FFF2-40B4-BE49-F238E27FC236}">
                <a16:creationId xmlns:a16="http://schemas.microsoft.com/office/drawing/2014/main" xmlns="" id="{F5A0378A-7F19-4E43-BC0B-2B120CBB6F1F}"/>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34766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B5E5B22-F2F8-42AA-9ECF-911C23700E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LC"/>
          </a:p>
        </p:txBody>
      </p:sp>
      <p:sp>
        <p:nvSpPr>
          <p:cNvPr id="3" name="Text Placeholder 2">
            <a:extLst>
              <a:ext uri="{FF2B5EF4-FFF2-40B4-BE49-F238E27FC236}">
                <a16:creationId xmlns:a16="http://schemas.microsoft.com/office/drawing/2014/main" xmlns="" id="{B386357B-9B89-44E2-AD88-9D82ACAD9A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7606BDB-4BE6-4774-91BD-DA894DB6A5CA}"/>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5" name="Footer Placeholder 4">
            <a:extLst>
              <a:ext uri="{FF2B5EF4-FFF2-40B4-BE49-F238E27FC236}">
                <a16:creationId xmlns:a16="http://schemas.microsoft.com/office/drawing/2014/main" xmlns="" id="{3285283B-AFBE-49C3-9F98-AF8F9A6A551B}"/>
              </a:ext>
            </a:extLst>
          </p:cNvPr>
          <p:cNvSpPr>
            <a:spLocks noGrp="1"/>
          </p:cNvSpPr>
          <p:nvPr>
            <p:ph type="ftr" sz="quarter" idx="11"/>
          </p:nvPr>
        </p:nvSpPr>
        <p:spPr/>
        <p:txBody>
          <a:bodyPr/>
          <a:lstStyle/>
          <a:p>
            <a:endParaRPr lang="en-LC"/>
          </a:p>
        </p:txBody>
      </p:sp>
      <p:sp>
        <p:nvSpPr>
          <p:cNvPr id="6" name="Slide Number Placeholder 5">
            <a:extLst>
              <a:ext uri="{FF2B5EF4-FFF2-40B4-BE49-F238E27FC236}">
                <a16:creationId xmlns:a16="http://schemas.microsoft.com/office/drawing/2014/main" xmlns="" id="{79E3F456-9B54-4A2F-9E9D-032766457918}"/>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1524767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1A03AE-A846-4CB4-91EF-F89E99C2B074}"/>
              </a:ext>
            </a:extLst>
          </p:cNvPr>
          <p:cNvSpPr>
            <a:spLocks noGrp="1"/>
          </p:cNvSpPr>
          <p:nvPr>
            <p:ph type="title"/>
          </p:nvPr>
        </p:nvSpPr>
        <p:spPr/>
        <p:txBody>
          <a:bodyPr/>
          <a:lstStyle/>
          <a:p>
            <a:r>
              <a:rPr lang="en-US"/>
              <a:t>Click to edit Master title style</a:t>
            </a:r>
            <a:endParaRPr lang="en-LC"/>
          </a:p>
        </p:txBody>
      </p:sp>
      <p:sp>
        <p:nvSpPr>
          <p:cNvPr id="3" name="Content Placeholder 2">
            <a:extLst>
              <a:ext uri="{FF2B5EF4-FFF2-40B4-BE49-F238E27FC236}">
                <a16:creationId xmlns:a16="http://schemas.microsoft.com/office/drawing/2014/main" xmlns="" id="{4C1E4471-9F83-4BAD-B5E2-E9E0A15DC5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C"/>
          </a:p>
        </p:txBody>
      </p:sp>
      <p:sp>
        <p:nvSpPr>
          <p:cNvPr id="4" name="Content Placeholder 3">
            <a:extLst>
              <a:ext uri="{FF2B5EF4-FFF2-40B4-BE49-F238E27FC236}">
                <a16:creationId xmlns:a16="http://schemas.microsoft.com/office/drawing/2014/main" xmlns="" id="{EBA0EBF4-8EF7-4593-B71F-78F86ACFDC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C"/>
          </a:p>
        </p:txBody>
      </p:sp>
      <p:sp>
        <p:nvSpPr>
          <p:cNvPr id="5" name="Date Placeholder 4">
            <a:extLst>
              <a:ext uri="{FF2B5EF4-FFF2-40B4-BE49-F238E27FC236}">
                <a16:creationId xmlns:a16="http://schemas.microsoft.com/office/drawing/2014/main" xmlns="" id="{52302AE1-B28F-4F6F-91C4-B7E07A43C828}"/>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6" name="Footer Placeholder 5">
            <a:extLst>
              <a:ext uri="{FF2B5EF4-FFF2-40B4-BE49-F238E27FC236}">
                <a16:creationId xmlns:a16="http://schemas.microsoft.com/office/drawing/2014/main" xmlns="" id="{05FDB4ED-F3FE-47E2-8443-354930D09980}"/>
              </a:ext>
            </a:extLst>
          </p:cNvPr>
          <p:cNvSpPr>
            <a:spLocks noGrp="1"/>
          </p:cNvSpPr>
          <p:nvPr>
            <p:ph type="ftr" sz="quarter" idx="11"/>
          </p:nvPr>
        </p:nvSpPr>
        <p:spPr/>
        <p:txBody>
          <a:bodyPr/>
          <a:lstStyle/>
          <a:p>
            <a:endParaRPr lang="en-LC"/>
          </a:p>
        </p:txBody>
      </p:sp>
      <p:sp>
        <p:nvSpPr>
          <p:cNvPr id="7" name="Slide Number Placeholder 6">
            <a:extLst>
              <a:ext uri="{FF2B5EF4-FFF2-40B4-BE49-F238E27FC236}">
                <a16:creationId xmlns:a16="http://schemas.microsoft.com/office/drawing/2014/main" xmlns="" id="{A1564810-CE56-47AB-A675-20FAC588406C}"/>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2579623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825EBB-B27E-49BB-98E3-A07C8430F9A6}"/>
              </a:ext>
            </a:extLst>
          </p:cNvPr>
          <p:cNvSpPr>
            <a:spLocks noGrp="1"/>
          </p:cNvSpPr>
          <p:nvPr>
            <p:ph type="title"/>
          </p:nvPr>
        </p:nvSpPr>
        <p:spPr>
          <a:xfrm>
            <a:off x="839788" y="365125"/>
            <a:ext cx="10515600" cy="1325563"/>
          </a:xfrm>
        </p:spPr>
        <p:txBody>
          <a:bodyPr/>
          <a:lstStyle/>
          <a:p>
            <a:r>
              <a:rPr lang="en-US"/>
              <a:t>Click to edit Master title style</a:t>
            </a:r>
            <a:endParaRPr lang="en-LC"/>
          </a:p>
        </p:txBody>
      </p:sp>
      <p:sp>
        <p:nvSpPr>
          <p:cNvPr id="3" name="Text Placeholder 2">
            <a:extLst>
              <a:ext uri="{FF2B5EF4-FFF2-40B4-BE49-F238E27FC236}">
                <a16:creationId xmlns:a16="http://schemas.microsoft.com/office/drawing/2014/main" xmlns="" id="{46160A71-70AF-4283-99C2-8DCE6E8444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C9E2134-F1BB-4E1B-94BA-75355A8BBC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C"/>
          </a:p>
        </p:txBody>
      </p:sp>
      <p:sp>
        <p:nvSpPr>
          <p:cNvPr id="5" name="Text Placeholder 4">
            <a:extLst>
              <a:ext uri="{FF2B5EF4-FFF2-40B4-BE49-F238E27FC236}">
                <a16:creationId xmlns:a16="http://schemas.microsoft.com/office/drawing/2014/main" xmlns="" id="{9444AF84-50EB-4C86-9997-6537E48EF01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5A6AEB63-59A5-4D23-A424-0D3432E596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C"/>
          </a:p>
        </p:txBody>
      </p:sp>
      <p:sp>
        <p:nvSpPr>
          <p:cNvPr id="7" name="Date Placeholder 6">
            <a:extLst>
              <a:ext uri="{FF2B5EF4-FFF2-40B4-BE49-F238E27FC236}">
                <a16:creationId xmlns:a16="http://schemas.microsoft.com/office/drawing/2014/main" xmlns="" id="{3EB81CD0-DC07-46B7-A187-83C4A0D4B786}"/>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8" name="Footer Placeholder 7">
            <a:extLst>
              <a:ext uri="{FF2B5EF4-FFF2-40B4-BE49-F238E27FC236}">
                <a16:creationId xmlns:a16="http://schemas.microsoft.com/office/drawing/2014/main" xmlns="" id="{6D82A9F3-9894-4864-8309-33C0E07E8F99}"/>
              </a:ext>
            </a:extLst>
          </p:cNvPr>
          <p:cNvSpPr>
            <a:spLocks noGrp="1"/>
          </p:cNvSpPr>
          <p:nvPr>
            <p:ph type="ftr" sz="quarter" idx="11"/>
          </p:nvPr>
        </p:nvSpPr>
        <p:spPr/>
        <p:txBody>
          <a:bodyPr/>
          <a:lstStyle/>
          <a:p>
            <a:endParaRPr lang="en-LC"/>
          </a:p>
        </p:txBody>
      </p:sp>
      <p:sp>
        <p:nvSpPr>
          <p:cNvPr id="9" name="Slide Number Placeholder 8">
            <a:extLst>
              <a:ext uri="{FF2B5EF4-FFF2-40B4-BE49-F238E27FC236}">
                <a16:creationId xmlns:a16="http://schemas.microsoft.com/office/drawing/2014/main" xmlns="" id="{7FB4D4C0-1436-4904-A952-FCF02030E50A}"/>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1082279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8B0D8B2-04F5-4530-A97B-E4081AA2A8F3}"/>
              </a:ext>
            </a:extLst>
          </p:cNvPr>
          <p:cNvSpPr>
            <a:spLocks noGrp="1"/>
          </p:cNvSpPr>
          <p:nvPr>
            <p:ph type="title"/>
          </p:nvPr>
        </p:nvSpPr>
        <p:spPr/>
        <p:txBody>
          <a:bodyPr/>
          <a:lstStyle/>
          <a:p>
            <a:r>
              <a:rPr lang="en-US"/>
              <a:t>Click to edit Master title style</a:t>
            </a:r>
            <a:endParaRPr lang="en-LC"/>
          </a:p>
        </p:txBody>
      </p:sp>
      <p:sp>
        <p:nvSpPr>
          <p:cNvPr id="3" name="Date Placeholder 2">
            <a:extLst>
              <a:ext uri="{FF2B5EF4-FFF2-40B4-BE49-F238E27FC236}">
                <a16:creationId xmlns:a16="http://schemas.microsoft.com/office/drawing/2014/main" xmlns="" id="{A78FBF23-48FA-4D78-ADAF-B67B44F3737C}"/>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4" name="Footer Placeholder 3">
            <a:extLst>
              <a:ext uri="{FF2B5EF4-FFF2-40B4-BE49-F238E27FC236}">
                <a16:creationId xmlns:a16="http://schemas.microsoft.com/office/drawing/2014/main" xmlns="" id="{940A8557-A7B9-4924-BB25-806B51C1C7D5}"/>
              </a:ext>
            </a:extLst>
          </p:cNvPr>
          <p:cNvSpPr>
            <a:spLocks noGrp="1"/>
          </p:cNvSpPr>
          <p:nvPr>
            <p:ph type="ftr" sz="quarter" idx="11"/>
          </p:nvPr>
        </p:nvSpPr>
        <p:spPr/>
        <p:txBody>
          <a:bodyPr/>
          <a:lstStyle/>
          <a:p>
            <a:endParaRPr lang="en-LC"/>
          </a:p>
        </p:txBody>
      </p:sp>
      <p:sp>
        <p:nvSpPr>
          <p:cNvPr id="5" name="Slide Number Placeholder 4">
            <a:extLst>
              <a:ext uri="{FF2B5EF4-FFF2-40B4-BE49-F238E27FC236}">
                <a16:creationId xmlns:a16="http://schemas.microsoft.com/office/drawing/2014/main" xmlns="" id="{B107518B-2AF5-4773-85C3-F04245C6A25A}"/>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3432461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57297041-5D57-41DB-B363-58E6295BFADB}"/>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3" name="Footer Placeholder 2">
            <a:extLst>
              <a:ext uri="{FF2B5EF4-FFF2-40B4-BE49-F238E27FC236}">
                <a16:creationId xmlns:a16="http://schemas.microsoft.com/office/drawing/2014/main" xmlns="" id="{91D95870-B838-406E-BE2C-EB3990EC2AAB}"/>
              </a:ext>
            </a:extLst>
          </p:cNvPr>
          <p:cNvSpPr>
            <a:spLocks noGrp="1"/>
          </p:cNvSpPr>
          <p:nvPr>
            <p:ph type="ftr" sz="quarter" idx="11"/>
          </p:nvPr>
        </p:nvSpPr>
        <p:spPr/>
        <p:txBody>
          <a:bodyPr/>
          <a:lstStyle/>
          <a:p>
            <a:endParaRPr lang="en-LC"/>
          </a:p>
        </p:txBody>
      </p:sp>
      <p:sp>
        <p:nvSpPr>
          <p:cNvPr id="4" name="Slide Number Placeholder 3">
            <a:extLst>
              <a:ext uri="{FF2B5EF4-FFF2-40B4-BE49-F238E27FC236}">
                <a16:creationId xmlns:a16="http://schemas.microsoft.com/office/drawing/2014/main" xmlns="" id="{472C2C4B-3F3B-45FE-9A1F-47EDEA35C661}"/>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100235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9CF51B-6879-47CD-9B76-1927D15CE7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LC"/>
          </a:p>
        </p:txBody>
      </p:sp>
      <p:sp>
        <p:nvSpPr>
          <p:cNvPr id="3" name="Content Placeholder 2">
            <a:extLst>
              <a:ext uri="{FF2B5EF4-FFF2-40B4-BE49-F238E27FC236}">
                <a16:creationId xmlns:a16="http://schemas.microsoft.com/office/drawing/2014/main" xmlns="" id="{2339D7EE-E02C-4FF0-BAC8-98562983F2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C"/>
          </a:p>
        </p:txBody>
      </p:sp>
      <p:sp>
        <p:nvSpPr>
          <p:cNvPr id="4" name="Text Placeholder 3">
            <a:extLst>
              <a:ext uri="{FF2B5EF4-FFF2-40B4-BE49-F238E27FC236}">
                <a16:creationId xmlns:a16="http://schemas.microsoft.com/office/drawing/2014/main" xmlns="" id="{03C12B19-3DFD-4759-BE60-C54D07CBDC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24584A8-BC98-4C56-861B-B6774BF3A4AF}"/>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6" name="Footer Placeholder 5">
            <a:extLst>
              <a:ext uri="{FF2B5EF4-FFF2-40B4-BE49-F238E27FC236}">
                <a16:creationId xmlns:a16="http://schemas.microsoft.com/office/drawing/2014/main" xmlns="" id="{C5225631-6A15-44C4-A5F4-CDBCDEC83D5F}"/>
              </a:ext>
            </a:extLst>
          </p:cNvPr>
          <p:cNvSpPr>
            <a:spLocks noGrp="1"/>
          </p:cNvSpPr>
          <p:nvPr>
            <p:ph type="ftr" sz="quarter" idx="11"/>
          </p:nvPr>
        </p:nvSpPr>
        <p:spPr/>
        <p:txBody>
          <a:bodyPr/>
          <a:lstStyle/>
          <a:p>
            <a:endParaRPr lang="en-LC"/>
          </a:p>
        </p:txBody>
      </p:sp>
      <p:sp>
        <p:nvSpPr>
          <p:cNvPr id="7" name="Slide Number Placeholder 6">
            <a:extLst>
              <a:ext uri="{FF2B5EF4-FFF2-40B4-BE49-F238E27FC236}">
                <a16:creationId xmlns:a16="http://schemas.microsoft.com/office/drawing/2014/main" xmlns="" id="{398FFB57-6065-421A-AC6A-ED41184747F6}"/>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1529599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04C172-1135-4E32-AD5F-842A1C25AF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LC"/>
          </a:p>
        </p:txBody>
      </p:sp>
      <p:sp>
        <p:nvSpPr>
          <p:cNvPr id="3" name="Picture Placeholder 2">
            <a:extLst>
              <a:ext uri="{FF2B5EF4-FFF2-40B4-BE49-F238E27FC236}">
                <a16:creationId xmlns:a16="http://schemas.microsoft.com/office/drawing/2014/main" xmlns="" id="{A8C952FB-629F-4F53-A5E3-BBD30C4D4B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C"/>
          </a:p>
        </p:txBody>
      </p:sp>
      <p:sp>
        <p:nvSpPr>
          <p:cNvPr id="4" name="Text Placeholder 3">
            <a:extLst>
              <a:ext uri="{FF2B5EF4-FFF2-40B4-BE49-F238E27FC236}">
                <a16:creationId xmlns:a16="http://schemas.microsoft.com/office/drawing/2014/main" xmlns="" id="{ACAEEFFE-55D6-4FC8-B38C-B424130CAA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217751C-0CDC-4315-AB40-528E9C76E52A}"/>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6" name="Footer Placeholder 5">
            <a:extLst>
              <a:ext uri="{FF2B5EF4-FFF2-40B4-BE49-F238E27FC236}">
                <a16:creationId xmlns:a16="http://schemas.microsoft.com/office/drawing/2014/main" xmlns="" id="{F1D6E1F1-569A-4675-8EAF-507179ED7DED}"/>
              </a:ext>
            </a:extLst>
          </p:cNvPr>
          <p:cNvSpPr>
            <a:spLocks noGrp="1"/>
          </p:cNvSpPr>
          <p:nvPr>
            <p:ph type="ftr" sz="quarter" idx="11"/>
          </p:nvPr>
        </p:nvSpPr>
        <p:spPr/>
        <p:txBody>
          <a:bodyPr/>
          <a:lstStyle/>
          <a:p>
            <a:endParaRPr lang="en-LC"/>
          </a:p>
        </p:txBody>
      </p:sp>
      <p:sp>
        <p:nvSpPr>
          <p:cNvPr id="7" name="Slide Number Placeholder 6">
            <a:extLst>
              <a:ext uri="{FF2B5EF4-FFF2-40B4-BE49-F238E27FC236}">
                <a16:creationId xmlns:a16="http://schemas.microsoft.com/office/drawing/2014/main" xmlns="" id="{6EF3ECE7-BBCE-4885-BD37-FAF7952E9D27}"/>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3548102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66F111-BE52-4F92-BCEA-50309A8DD8D3}"/>
              </a:ext>
            </a:extLst>
          </p:cNvPr>
          <p:cNvSpPr>
            <a:spLocks noGrp="1"/>
          </p:cNvSpPr>
          <p:nvPr>
            <p:ph type="title"/>
          </p:nvPr>
        </p:nvSpPr>
        <p:spPr/>
        <p:txBody>
          <a:bodyPr/>
          <a:lstStyle/>
          <a:p>
            <a:r>
              <a:rPr lang="en-US"/>
              <a:t>Click to edit Master title style</a:t>
            </a:r>
            <a:endParaRPr lang="en-LC"/>
          </a:p>
        </p:txBody>
      </p:sp>
      <p:sp>
        <p:nvSpPr>
          <p:cNvPr id="3" name="Vertical Text Placeholder 2">
            <a:extLst>
              <a:ext uri="{FF2B5EF4-FFF2-40B4-BE49-F238E27FC236}">
                <a16:creationId xmlns:a16="http://schemas.microsoft.com/office/drawing/2014/main" xmlns="" id="{9A57798A-CF63-4DE3-AAFC-2F390C04B8D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C"/>
          </a:p>
        </p:txBody>
      </p:sp>
      <p:sp>
        <p:nvSpPr>
          <p:cNvPr id="4" name="Date Placeholder 3">
            <a:extLst>
              <a:ext uri="{FF2B5EF4-FFF2-40B4-BE49-F238E27FC236}">
                <a16:creationId xmlns:a16="http://schemas.microsoft.com/office/drawing/2014/main" xmlns="" id="{D8C812D1-5BBF-40E8-8083-2CB4CC3942D8}"/>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5" name="Footer Placeholder 4">
            <a:extLst>
              <a:ext uri="{FF2B5EF4-FFF2-40B4-BE49-F238E27FC236}">
                <a16:creationId xmlns:a16="http://schemas.microsoft.com/office/drawing/2014/main" xmlns="" id="{F6303A03-D431-4C8D-A77B-7E30DCE4A6CF}"/>
              </a:ext>
            </a:extLst>
          </p:cNvPr>
          <p:cNvSpPr>
            <a:spLocks noGrp="1"/>
          </p:cNvSpPr>
          <p:nvPr>
            <p:ph type="ftr" sz="quarter" idx="11"/>
          </p:nvPr>
        </p:nvSpPr>
        <p:spPr/>
        <p:txBody>
          <a:bodyPr/>
          <a:lstStyle/>
          <a:p>
            <a:endParaRPr lang="en-LC"/>
          </a:p>
        </p:txBody>
      </p:sp>
      <p:sp>
        <p:nvSpPr>
          <p:cNvPr id="6" name="Slide Number Placeholder 5">
            <a:extLst>
              <a:ext uri="{FF2B5EF4-FFF2-40B4-BE49-F238E27FC236}">
                <a16:creationId xmlns:a16="http://schemas.microsoft.com/office/drawing/2014/main" xmlns="" id="{603CDBB7-3CB6-4773-BFEF-82544183F81E}"/>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40141812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FAFDD4C-746B-417E-8D07-A553ABE3F9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LC"/>
          </a:p>
        </p:txBody>
      </p:sp>
      <p:sp>
        <p:nvSpPr>
          <p:cNvPr id="3" name="Vertical Text Placeholder 2">
            <a:extLst>
              <a:ext uri="{FF2B5EF4-FFF2-40B4-BE49-F238E27FC236}">
                <a16:creationId xmlns:a16="http://schemas.microsoft.com/office/drawing/2014/main" xmlns="" id="{6C749885-E1E4-4F28-9C9B-683A80B003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C"/>
          </a:p>
        </p:txBody>
      </p:sp>
      <p:sp>
        <p:nvSpPr>
          <p:cNvPr id="4" name="Date Placeholder 3">
            <a:extLst>
              <a:ext uri="{FF2B5EF4-FFF2-40B4-BE49-F238E27FC236}">
                <a16:creationId xmlns:a16="http://schemas.microsoft.com/office/drawing/2014/main" xmlns="" id="{A01B135F-126F-41E4-BAA6-63C8D186B6D2}"/>
              </a:ext>
            </a:extLst>
          </p:cNvPr>
          <p:cNvSpPr>
            <a:spLocks noGrp="1"/>
          </p:cNvSpPr>
          <p:nvPr>
            <p:ph type="dt" sz="half" idx="10"/>
          </p:nvPr>
        </p:nvSpPr>
        <p:spPr/>
        <p:txBody>
          <a:bodyPr/>
          <a:lstStyle/>
          <a:p>
            <a:fld id="{E2B46CAA-F71A-49DA-B713-43911313B9F2}" type="datetimeFigureOut">
              <a:rPr lang="en-LC" smtClean="0"/>
              <a:t>02/05/2022</a:t>
            </a:fld>
            <a:endParaRPr lang="en-LC"/>
          </a:p>
        </p:txBody>
      </p:sp>
      <p:sp>
        <p:nvSpPr>
          <p:cNvPr id="5" name="Footer Placeholder 4">
            <a:extLst>
              <a:ext uri="{FF2B5EF4-FFF2-40B4-BE49-F238E27FC236}">
                <a16:creationId xmlns:a16="http://schemas.microsoft.com/office/drawing/2014/main" xmlns="" id="{6CCF6AA4-1501-43C6-BCE1-967BC55A23ED}"/>
              </a:ext>
            </a:extLst>
          </p:cNvPr>
          <p:cNvSpPr>
            <a:spLocks noGrp="1"/>
          </p:cNvSpPr>
          <p:nvPr>
            <p:ph type="ftr" sz="quarter" idx="11"/>
          </p:nvPr>
        </p:nvSpPr>
        <p:spPr/>
        <p:txBody>
          <a:bodyPr/>
          <a:lstStyle/>
          <a:p>
            <a:endParaRPr lang="en-LC"/>
          </a:p>
        </p:txBody>
      </p:sp>
      <p:sp>
        <p:nvSpPr>
          <p:cNvPr id="6" name="Slide Number Placeholder 5">
            <a:extLst>
              <a:ext uri="{FF2B5EF4-FFF2-40B4-BE49-F238E27FC236}">
                <a16:creationId xmlns:a16="http://schemas.microsoft.com/office/drawing/2014/main" xmlns="" id="{7141AABF-BDAA-4C0E-9EF5-3FE5C1EA3C2C}"/>
              </a:ext>
            </a:extLst>
          </p:cNvPr>
          <p:cNvSpPr>
            <a:spLocks noGrp="1"/>
          </p:cNvSpPr>
          <p:nvPr>
            <p:ph type="sldNum" sz="quarter" idx="12"/>
          </p:nvPr>
        </p:nvSpPr>
        <p:spPr/>
        <p:txBody>
          <a:bodyPr/>
          <a:lstStyle/>
          <a:p>
            <a:fld id="{78DAE8AA-6B75-4B52-9657-22BA658AF381}" type="slidenum">
              <a:rPr lang="en-LC" smtClean="0"/>
              <a:t>‹#›</a:t>
            </a:fld>
            <a:endParaRPr lang="en-LC"/>
          </a:p>
        </p:txBody>
      </p:sp>
    </p:spTree>
    <p:extLst>
      <p:ext uri="{BB962C8B-B14F-4D97-AF65-F5344CB8AC3E}">
        <p14:creationId xmlns:p14="http://schemas.microsoft.com/office/powerpoint/2010/main" val="35255049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F585A7B-5C27-4652-917D-1FA89D83B2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BC1F07C2-B866-474A-9F6D-C3669863B0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090E9329-2378-44E1-9156-FE26E1804139}"/>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5" name="Footer Placeholder 4">
            <a:extLst>
              <a:ext uri="{FF2B5EF4-FFF2-40B4-BE49-F238E27FC236}">
                <a16:creationId xmlns:a16="http://schemas.microsoft.com/office/drawing/2014/main" xmlns="" id="{909CCC8A-923C-438E-BEA1-86F6D0B2E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5F0BFBA-874A-447C-9F77-E585CDE0ABE5}"/>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18992968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FFCAAB-81AE-4197-ACA9-9D2F99C663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2B5AB57-5662-4951-95CD-AAD23C0849E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16BD2DE-9C54-4464-A960-1BB443BD7BD2}"/>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5" name="Footer Placeholder 4">
            <a:extLst>
              <a:ext uri="{FF2B5EF4-FFF2-40B4-BE49-F238E27FC236}">
                <a16:creationId xmlns:a16="http://schemas.microsoft.com/office/drawing/2014/main" xmlns="" id="{F1B223B3-B503-40B4-AFF2-9CA5BA524D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99E0BC3-FAF6-4771-A887-AE08F8BD0C15}"/>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40051172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BA53B4-3B47-432A-942F-4623B22681B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40BBCF13-BB50-46E6-AC59-E0DA6C5089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2944B3C0-2C4F-44A6-8973-B217999A0118}"/>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5" name="Footer Placeholder 4">
            <a:extLst>
              <a:ext uri="{FF2B5EF4-FFF2-40B4-BE49-F238E27FC236}">
                <a16:creationId xmlns:a16="http://schemas.microsoft.com/office/drawing/2014/main" xmlns="" id="{A5DD2D01-FBDC-4042-BFDF-C6A6B3504F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942E580-2872-4B15-BE1E-3D3FDB47E8A9}"/>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33648241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FCE302-5CFE-4EFD-8DAF-131463F8AA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00CE9E1-42EB-4CE8-B3A4-330AD1A71FC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D07BA9AB-3394-4E7F-848B-4997449F3E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874550F-7258-4B7D-A10F-4D875F7AC9B8}"/>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6" name="Footer Placeholder 5">
            <a:extLst>
              <a:ext uri="{FF2B5EF4-FFF2-40B4-BE49-F238E27FC236}">
                <a16:creationId xmlns:a16="http://schemas.microsoft.com/office/drawing/2014/main" xmlns="" id="{459B6C6A-6C83-4E6F-BE84-8DA80BC34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42C2F0D-7F6E-410C-BD53-27E70E605EAF}"/>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23901647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B5877C-ED04-4B1B-9373-995DC53051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946B7C41-3079-4118-9F76-1BA0877FA1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E9DB825-35CF-404F-BC28-0FCA6D457F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185E541-84AA-4715-9ED5-3AF7162A21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668C8BC-F2F3-4658-84D5-EDA24DED55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5B929BA-FD14-4C3E-9456-5C6C4139E1F3}"/>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8" name="Footer Placeholder 7">
            <a:extLst>
              <a:ext uri="{FF2B5EF4-FFF2-40B4-BE49-F238E27FC236}">
                <a16:creationId xmlns:a16="http://schemas.microsoft.com/office/drawing/2014/main" xmlns="" id="{945CDAC7-52BE-41DA-9C2F-BC08DFDDC15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6C656F3-E1DC-463A-AF41-5475C1FEE012}"/>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457419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42470E6-BB16-423E-A1A2-CD57647F70B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E5831390-7C9C-4C8E-8F5F-381DF08EECD7}"/>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4" name="Footer Placeholder 3">
            <a:extLst>
              <a:ext uri="{FF2B5EF4-FFF2-40B4-BE49-F238E27FC236}">
                <a16:creationId xmlns:a16="http://schemas.microsoft.com/office/drawing/2014/main" xmlns="" id="{A675D686-5A5D-4F50-8A92-7E8D7D2FD8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FFE19A3-4149-4857-8AC8-593D61045B7D}"/>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2031062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4A07E3E-5A26-4CAC-90BD-402555EFE51A}"/>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3" name="Footer Placeholder 2">
            <a:extLst>
              <a:ext uri="{FF2B5EF4-FFF2-40B4-BE49-F238E27FC236}">
                <a16:creationId xmlns:a16="http://schemas.microsoft.com/office/drawing/2014/main" xmlns="" id="{BC63023D-1D98-4A10-95C2-6B003282A6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650F926-3F77-4FD8-9A80-D1A8E3334C28}"/>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3751469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881CD0-8E62-4217-92C0-007DD4F6DE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86892749-C07B-47E4-AD77-44C0715429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894E2AD-FFB5-4EEB-B568-BBE521EE3C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FC311760-F131-4A54-A514-C180261C971F}"/>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6" name="Footer Placeholder 5">
            <a:extLst>
              <a:ext uri="{FF2B5EF4-FFF2-40B4-BE49-F238E27FC236}">
                <a16:creationId xmlns:a16="http://schemas.microsoft.com/office/drawing/2014/main" xmlns="" id="{E621938D-1C07-4F58-B392-CAD3A5FC16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797BB9B-4068-43F6-B865-B9BCD11FBBA9}"/>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28300595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7ECDDD-5F58-434A-BF2A-79AC28D8FF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215FBA6-E0F1-48CE-A5EE-DAC808D090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B6DFE9B4-E174-42E4-96EC-D5B35B6664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0A544D9-78DB-4E9B-A1EB-8986214AAEE2}"/>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6" name="Footer Placeholder 5">
            <a:extLst>
              <a:ext uri="{FF2B5EF4-FFF2-40B4-BE49-F238E27FC236}">
                <a16:creationId xmlns:a16="http://schemas.microsoft.com/office/drawing/2014/main" xmlns="" id="{CDBD3EA2-17FB-4EEC-83BA-E69E084FE1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1556F0E-A4A8-4063-B670-6A976275C0A2}"/>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3664986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B4F4FCD-5953-403E-99B2-50B549B289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FE9BD443-44AE-4711-8A7F-E558D07853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2D9895D-5E0C-4BA2-9D50-A8617A181793}"/>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5" name="Footer Placeholder 4">
            <a:extLst>
              <a:ext uri="{FF2B5EF4-FFF2-40B4-BE49-F238E27FC236}">
                <a16:creationId xmlns:a16="http://schemas.microsoft.com/office/drawing/2014/main" xmlns="" id="{A4EAA678-5540-4748-92DB-5970B70CF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EE75C44-7321-4C08-9171-5B3539EF664E}"/>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5097323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AAFB287-AB35-43B8-9E9D-62CA8CA71C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B99AA7F2-CEF6-4D25-A6D4-C186F0B82C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5662D33-70CB-422C-BCF6-50458AE8FD00}"/>
              </a:ext>
            </a:extLst>
          </p:cNvPr>
          <p:cNvSpPr>
            <a:spLocks noGrp="1"/>
          </p:cNvSpPr>
          <p:nvPr>
            <p:ph type="dt" sz="half" idx="10"/>
          </p:nvPr>
        </p:nvSpPr>
        <p:spPr/>
        <p:txBody>
          <a:bodyPr/>
          <a:lstStyle/>
          <a:p>
            <a:fld id="{2C8DDCFA-2608-4E7C-9653-7805E337875C}" type="datetimeFigureOut">
              <a:rPr lang="en-US" smtClean="0"/>
              <a:t>5/2/2022</a:t>
            </a:fld>
            <a:endParaRPr lang="en-US"/>
          </a:p>
        </p:txBody>
      </p:sp>
      <p:sp>
        <p:nvSpPr>
          <p:cNvPr id="5" name="Footer Placeholder 4">
            <a:extLst>
              <a:ext uri="{FF2B5EF4-FFF2-40B4-BE49-F238E27FC236}">
                <a16:creationId xmlns:a16="http://schemas.microsoft.com/office/drawing/2014/main" xmlns="" id="{B159FF36-A6BA-4F97-A176-8EFF43D7EA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0987014-784A-4745-90B9-43283C438573}"/>
              </a:ext>
            </a:extLst>
          </p:cNvPr>
          <p:cNvSpPr>
            <a:spLocks noGrp="1"/>
          </p:cNvSpPr>
          <p:nvPr>
            <p:ph type="sldNum" sz="quarter" idx="12"/>
          </p:nvPr>
        </p:nvSpPr>
        <p:spPr/>
        <p:txBody>
          <a:bodyPr/>
          <a:lstStyle/>
          <a:p>
            <a:fld id="{B18BE3C7-616A-4E4B-8FA6-DD3EEEE1DFC6}" type="slidenum">
              <a:rPr lang="en-US" smtClean="0"/>
              <a:t>‹#›</a:t>
            </a:fld>
            <a:endParaRPr lang="en-US"/>
          </a:p>
        </p:txBody>
      </p:sp>
    </p:spTree>
    <p:extLst>
      <p:ext uri="{BB962C8B-B14F-4D97-AF65-F5344CB8AC3E}">
        <p14:creationId xmlns:p14="http://schemas.microsoft.com/office/powerpoint/2010/main" val="19831754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6"/>
        <p:cNvGrpSpPr/>
        <p:nvPr/>
      </p:nvGrpSpPr>
      <p:grpSpPr>
        <a:xfrm>
          <a:off x="0" y="0"/>
          <a:ext cx="0" cy="0"/>
          <a:chOff x="0" y="0"/>
          <a:chExt cx="0" cy="0"/>
        </a:xfrm>
      </p:grpSpPr>
      <p:sp>
        <p:nvSpPr>
          <p:cNvPr id="37" name="Google Shape;37;p23"/>
          <p:cNvSpPr txBox="1">
            <a:spLocks noGrp="1"/>
          </p:cNvSpPr>
          <p:nvPr>
            <p:ph type="title"/>
          </p:nvPr>
        </p:nvSpPr>
        <p:spPr>
          <a:xfrm>
            <a:off x="816864" y="228600"/>
            <a:ext cx="108712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3"/>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3"/>
          <p:cNvSpPr txBox="1">
            <a:spLocks noGrp="1"/>
          </p:cNvSpPr>
          <p:nvPr>
            <p:ph type="ftr" idx="11"/>
          </p:nvPr>
        </p:nvSpPr>
        <p:spPr>
          <a:xfrm>
            <a:off x="812801" y="6248207"/>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3"/>
          <p:cNvSpPr txBox="1">
            <a:spLocks noGrp="1"/>
          </p:cNvSpPr>
          <p:nvPr>
            <p:ph type="sldNum" idx="12"/>
          </p:nvPr>
        </p:nvSpPr>
        <p:spPr>
          <a:xfrm>
            <a:off x="0" y="1272222"/>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1pPr>
            <a:lvl2pPr marL="0" lvl="1"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2pPr>
            <a:lvl3pPr marL="0" lvl="2"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3pPr>
            <a:lvl4pPr marL="0" lvl="3"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4pPr>
            <a:lvl5pPr marL="0" lvl="4"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5pPr>
            <a:lvl6pPr marL="0" lvl="5"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6pPr>
            <a:lvl7pPr marL="0" lvl="6"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7pPr>
            <a:lvl8pPr marL="0" lvl="7"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8pPr>
            <a:lvl9pPr marL="0" lvl="8"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9pPr>
          </a:lstStyle>
          <a:p>
            <a:fld id="{00000000-1234-1234-1234-123412341234}" type="slidenum">
              <a:rPr lang="en-TT" smtClean="0"/>
              <a:pPr/>
              <a:t>‹#›</a:t>
            </a:fld>
            <a:endParaRPr lang="en-TT"/>
          </a:p>
        </p:txBody>
      </p:sp>
      <p:sp>
        <p:nvSpPr>
          <p:cNvPr id="41" name="Google Shape;41;p23"/>
          <p:cNvSpPr txBox="1">
            <a:spLocks noGrp="1"/>
          </p:cNvSpPr>
          <p:nvPr>
            <p:ph type="body" idx="1"/>
          </p:nvPr>
        </p:nvSpPr>
        <p:spPr>
          <a:xfrm>
            <a:off x="816864" y="1600200"/>
            <a:ext cx="10871200" cy="44958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extLst>
      <p:ext uri="{BB962C8B-B14F-4D97-AF65-F5344CB8AC3E}">
        <p14:creationId xmlns:p14="http://schemas.microsoft.com/office/powerpoint/2010/main" val="32095776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25"/>
          <p:cNvSpPr txBox="1">
            <a:spLocks noGrp="1"/>
          </p:cNvSpPr>
          <p:nvPr>
            <p:ph type="title"/>
          </p:nvPr>
        </p:nvSpPr>
        <p:spPr>
          <a:xfrm>
            <a:off x="812800" y="228600"/>
            <a:ext cx="108712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5"/>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5"/>
          <p:cNvSpPr txBox="1">
            <a:spLocks noGrp="1"/>
          </p:cNvSpPr>
          <p:nvPr>
            <p:ph type="ftr" idx="11"/>
          </p:nvPr>
        </p:nvSpPr>
        <p:spPr>
          <a:xfrm>
            <a:off x="812801" y="6248207"/>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5"/>
          <p:cNvSpPr txBox="1">
            <a:spLocks noGrp="1"/>
          </p:cNvSpPr>
          <p:nvPr>
            <p:ph type="sldNum" idx="12"/>
          </p:nvPr>
        </p:nvSpPr>
        <p:spPr>
          <a:xfrm>
            <a:off x="0" y="1272222"/>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1pPr>
            <a:lvl2pPr marL="0" lvl="1"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2pPr>
            <a:lvl3pPr marL="0" lvl="2"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3pPr>
            <a:lvl4pPr marL="0" lvl="3"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4pPr>
            <a:lvl5pPr marL="0" lvl="4"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5pPr>
            <a:lvl6pPr marL="0" lvl="5"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6pPr>
            <a:lvl7pPr marL="0" lvl="6"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7pPr>
            <a:lvl8pPr marL="0" lvl="7"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8pPr>
            <a:lvl9pPr marL="0" lvl="8"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9pPr>
          </a:lstStyle>
          <a:p>
            <a:fld id="{00000000-1234-1234-1234-123412341234}" type="slidenum">
              <a:rPr lang="en-TT" smtClean="0"/>
              <a:pPr/>
              <a:t>‹#›</a:t>
            </a:fld>
            <a:endParaRPr lang="en-TT"/>
          </a:p>
        </p:txBody>
      </p:sp>
    </p:spTree>
    <p:extLst>
      <p:ext uri="{BB962C8B-B14F-4D97-AF65-F5344CB8AC3E}">
        <p14:creationId xmlns:p14="http://schemas.microsoft.com/office/powerpoint/2010/main" val="37765498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bg>
      <p:bgPr>
        <a:solidFill>
          <a:schemeClr val="dk2"/>
        </a:solidFill>
        <a:effectLst/>
      </p:bgPr>
    </p:bg>
    <p:spTree>
      <p:nvGrpSpPr>
        <p:cNvPr id="1" name="Shape 58"/>
        <p:cNvGrpSpPr/>
        <p:nvPr/>
      </p:nvGrpSpPr>
      <p:grpSpPr>
        <a:xfrm>
          <a:off x="0" y="0"/>
          <a:ext cx="0" cy="0"/>
          <a:chOff x="0" y="0"/>
          <a:chExt cx="0" cy="0"/>
        </a:xfrm>
      </p:grpSpPr>
      <p:sp>
        <p:nvSpPr>
          <p:cNvPr id="59" name="Google Shape;59;p21"/>
          <p:cNvSpPr/>
          <p:nvPr/>
        </p:nvSpPr>
        <p:spPr>
          <a:xfrm>
            <a:off x="0" y="5971032"/>
            <a:ext cx="12192000" cy="886968"/>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60" name="Google Shape;60;p21"/>
          <p:cNvSpPr/>
          <p:nvPr/>
        </p:nvSpPr>
        <p:spPr>
          <a:xfrm>
            <a:off x="-12192" y="6053328"/>
            <a:ext cx="2999232" cy="713232"/>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61" name="Google Shape;61;p21"/>
          <p:cNvSpPr/>
          <p:nvPr/>
        </p:nvSpPr>
        <p:spPr>
          <a:xfrm>
            <a:off x="3145536" y="6044184"/>
            <a:ext cx="9046464" cy="7132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62" name="Google Shape;62;p21"/>
          <p:cNvSpPr txBox="1">
            <a:spLocks noGrp="1"/>
          </p:cNvSpPr>
          <p:nvPr>
            <p:ph type="ctrTitle"/>
          </p:nvPr>
        </p:nvSpPr>
        <p:spPr>
          <a:xfrm>
            <a:off x="3149600" y="4038600"/>
            <a:ext cx="8636000" cy="182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4400"/>
              <a:buFont typeface="Twentieth Century"/>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txBox="1">
            <a:spLocks noGrp="1"/>
          </p:cNvSpPr>
          <p:nvPr>
            <p:ph type="subTitle" idx="1"/>
          </p:nvPr>
        </p:nvSpPr>
        <p:spPr>
          <a:xfrm>
            <a:off x="3149600" y="6050037"/>
            <a:ext cx="8940800" cy="685800"/>
          </a:xfrm>
          <a:prstGeom prst="rect">
            <a:avLst/>
          </a:prstGeom>
          <a:noFill/>
          <a:ln>
            <a:noFill/>
          </a:ln>
        </p:spPr>
        <p:txBody>
          <a:bodyPr spcFirstLastPara="1" wrap="square" lIns="91425" tIns="45700" rIns="91425" bIns="45700" anchor="ctr" anchorCtr="0">
            <a:normAutofit/>
          </a:bodyPr>
          <a:lstStyle>
            <a:lvl1pPr lvl="0" algn="l">
              <a:spcBef>
                <a:spcPts val="700"/>
              </a:spcBef>
              <a:spcAft>
                <a:spcPts val="0"/>
              </a:spcAft>
              <a:buSzPts val="1560"/>
              <a:buNone/>
              <a:defRPr sz="2600">
                <a:solidFill>
                  <a:srgbClr val="FFFFFF"/>
                </a:solidFill>
              </a:defRPr>
            </a:lvl1pPr>
            <a:lvl2pPr lvl="1" algn="ctr">
              <a:spcBef>
                <a:spcPts val="550"/>
              </a:spcBef>
              <a:spcAft>
                <a:spcPts val="0"/>
              </a:spcAft>
              <a:buSzPts val="1260"/>
              <a:buNone/>
              <a:defRPr/>
            </a:lvl2pPr>
            <a:lvl3pPr lvl="2" algn="ctr">
              <a:spcBef>
                <a:spcPts val="500"/>
              </a:spcBef>
              <a:spcAft>
                <a:spcPts val="0"/>
              </a:spcAft>
              <a:buSzPts val="1350"/>
              <a:buNone/>
              <a:defRPr/>
            </a:lvl3pPr>
            <a:lvl4pPr lvl="3" algn="ctr">
              <a:spcBef>
                <a:spcPts val="400"/>
              </a:spcBef>
              <a:spcAft>
                <a:spcPts val="0"/>
              </a:spcAft>
              <a:buSzPts val="1350"/>
              <a:buNone/>
              <a:defRPr/>
            </a:lvl4pPr>
            <a:lvl5pPr lvl="4" algn="ctr">
              <a:spcBef>
                <a:spcPts val="400"/>
              </a:spcBef>
              <a:spcAft>
                <a:spcPts val="0"/>
              </a:spcAft>
              <a:buSzPts val="117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a:endParaRPr/>
          </a:p>
        </p:txBody>
      </p:sp>
      <p:sp>
        <p:nvSpPr>
          <p:cNvPr id="64" name="Google Shape;64;p21"/>
          <p:cNvSpPr txBox="1">
            <a:spLocks noGrp="1"/>
          </p:cNvSpPr>
          <p:nvPr>
            <p:ph type="dt" idx="10"/>
          </p:nvPr>
        </p:nvSpPr>
        <p:spPr>
          <a:xfrm>
            <a:off x="101600" y="6068699"/>
            <a:ext cx="2743200" cy="6858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20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1"/>
          <p:cNvSpPr txBox="1">
            <a:spLocks noGrp="1"/>
          </p:cNvSpPr>
          <p:nvPr>
            <p:ph type="ftr" idx="11"/>
          </p:nvPr>
        </p:nvSpPr>
        <p:spPr>
          <a:xfrm>
            <a:off x="2780524" y="236539"/>
            <a:ext cx="782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sldNum" idx="12"/>
          </p:nvPr>
        </p:nvSpPr>
        <p:spPr>
          <a:xfrm>
            <a:off x="10668000" y="228600"/>
            <a:ext cx="1117600" cy="381000"/>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1pPr>
            <a:lvl2pPr marL="0" lvl="1"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2pPr>
            <a:lvl3pPr marL="0" lvl="2"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3pPr>
            <a:lvl4pPr marL="0" lvl="3"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4pPr>
            <a:lvl5pPr marL="0" lvl="4"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5pPr>
            <a:lvl6pPr marL="0" lvl="5"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6pPr>
            <a:lvl7pPr marL="0" lvl="6"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7pPr>
            <a:lvl8pPr marL="0" lvl="7"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8pPr>
            <a:lvl9pPr marL="0" lvl="8" indent="0" algn="ctr">
              <a:spcBef>
                <a:spcPts val="0"/>
              </a:spcBef>
              <a:buNone/>
              <a:defRPr sz="1400" b="1" i="0" u="none" strike="noStrike" cap="none">
                <a:solidFill>
                  <a:schemeClr val="lt2"/>
                </a:solidFill>
                <a:latin typeface="Twentieth Century"/>
                <a:ea typeface="Twentieth Century"/>
                <a:cs typeface="Twentieth Century"/>
                <a:sym typeface="Twentieth Century"/>
              </a:defRPr>
            </a:lvl9pPr>
          </a:lstStyle>
          <a:p>
            <a:fld id="{00000000-1234-1234-1234-123412341234}" type="slidenum">
              <a:rPr lang="en-TT" smtClean="0"/>
              <a:pPr/>
              <a:t>‹#›</a:t>
            </a:fld>
            <a:endParaRPr lang="en-TT"/>
          </a:p>
        </p:txBody>
      </p:sp>
    </p:spTree>
    <p:extLst>
      <p:ext uri="{BB962C8B-B14F-4D97-AF65-F5344CB8AC3E}">
        <p14:creationId xmlns:p14="http://schemas.microsoft.com/office/powerpoint/2010/main" val="271948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bg>
      <p:bgPr>
        <a:blipFill rotWithShape="1">
          <a:blip r:embed="rId2">
            <a:alphaModFix/>
          </a:blip>
          <a:tile tx="0" ty="0" sx="100000" sy="100000" flip="none" algn="tl"/>
        </a:blipFill>
        <a:effectLst/>
      </p:bgPr>
    </p:bg>
    <p:spTree>
      <p:nvGrpSpPr>
        <p:cNvPr id="1" name="Shape 67"/>
        <p:cNvGrpSpPr/>
        <p:nvPr/>
      </p:nvGrpSpPr>
      <p:grpSpPr>
        <a:xfrm>
          <a:off x="0" y="0"/>
          <a:ext cx="0" cy="0"/>
          <a:chOff x="0" y="0"/>
          <a:chExt cx="0" cy="0"/>
        </a:xfrm>
      </p:grpSpPr>
      <p:sp>
        <p:nvSpPr>
          <p:cNvPr id="68" name="Google Shape;68;p26"/>
          <p:cNvSpPr txBox="1">
            <a:spLocks noGrp="1"/>
          </p:cNvSpPr>
          <p:nvPr>
            <p:ph type="body" idx="1"/>
          </p:nvPr>
        </p:nvSpPr>
        <p:spPr>
          <a:xfrm>
            <a:off x="1828801" y="2743200"/>
            <a:ext cx="9497484" cy="1673225"/>
          </a:xfrm>
          <a:prstGeom prst="rect">
            <a:avLst/>
          </a:prstGeom>
          <a:noFill/>
          <a:ln>
            <a:noFill/>
          </a:ln>
        </p:spPr>
        <p:txBody>
          <a:bodyPr spcFirstLastPara="1" wrap="square" lIns="91425" tIns="45700" rIns="91425" bIns="45700" anchor="t" anchorCtr="0">
            <a:normAutofit/>
          </a:bodyPr>
          <a:lstStyle>
            <a:lvl1pPr marL="457200" lvl="0" indent="-228600" algn="l">
              <a:spcBef>
                <a:spcPts val="700"/>
              </a:spcBef>
              <a:spcAft>
                <a:spcPts val="0"/>
              </a:spcAft>
              <a:buSzPts val="1680"/>
              <a:buNone/>
              <a:defRPr sz="2800">
                <a:solidFill>
                  <a:schemeClr val="dk2"/>
                </a:solidFill>
              </a:defRPr>
            </a:lvl1pPr>
            <a:lvl2pPr marL="914400" lvl="1" indent="-228600" algn="l">
              <a:spcBef>
                <a:spcPts val="550"/>
              </a:spcBef>
              <a:spcAft>
                <a:spcPts val="0"/>
              </a:spcAft>
              <a:buSzPts val="1260"/>
              <a:buNone/>
              <a:defRPr sz="1800">
                <a:solidFill>
                  <a:srgbClr val="888888"/>
                </a:solidFill>
              </a:defRPr>
            </a:lvl2pPr>
            <a:lvl3pPr marL="1371600" lvl="2" indent="-228600" algn="l">
              <a:spcBef>
                <a:spcPts val="500"/>
              </a:spcBef>
              <a:spcAft>
                <a:spcPts val="0"/>
              </a:spcAft>
              <a:buSzPts val="1200"/>
              <a:buNone/>
              <a:defRPr sz="1600">
                <a:solidFill>
                  <a:srgbClr val="888888"/>
                </a:solidFill>
              </a:defRPr>
            </a:lvl3pPr>
            <a:lvl4pPr marL="1828800" lvl="3" indent="-228600" algn="l">
              <a:spcBef>
                <a:spcPts val="400"/>
              </a:spcBef>
              <a:spcAft>
                <a:spcPts val="0"/>
              </a:spcAft>
              <a:buSzPts val="1050"/>
              <a:buNone/>
              <a:defRPr sz="1400">
                <a:solidFill>
                  <a:srgbClr val="888888"/>
                </a:solidFill>
              </a:defRPr>
            </a:lvl4pPr>
            <a:lvl5pPr marL="2286000" lvl="4" indent="-228600" algn="l">
              <a:spcBef>
                <a:spcPts val="400"/>
              </a:spcBef>
              <a:spcAft>
                <a:spcPts val="0"/>
              </a:spcAft>
              <a:buSzPts val="910"/>
              <a:buNone/>
              <a:defRPr sz="1400">
                <a:solidFill>
                  <a:srgbClr val="888888"/>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9" name="Google Shape;69;p26"/>
          <p:cNvSpPr/>
          <p:nvPr/>
        </p:nvSpPr>
        <p:spPr>
          <a:xfrm>
            <a:off x="0" y="1524000"/>
            <a:ext cx="12192000" cy="1143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70" name="Google Shape;70;p26"/>
          <p:cNvSpPr/>
          <p:nvPr/>
        </p:nvSpPr>
        <p:spPr>
          <a:xfrm>
            <a:off x="0" y="1600200"/>
            <a:ext cx="1727200" cy="990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71" name="Google Shape;71;p26"/>
          <p:cNvSpPr/>
          <p:nvPr/>
        </p:nvSpPr>
        <p:spPr>
          <a:xfrm>
            <a:off x="1828800" y="1600200"/>
            <a:ext cx="10363200" cy="990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72" name="Google Shape;72;p26"/>
          <p:cNvSpPr txBox="1">
            <a:spLocks noGrp="1"/>
          </p:cNvSpPr>
          <p:nvPr>
            <p:ph type="title"/>
          </p:nvPr>
        </p:nvSpPr>
        <p:spPr>
          <a:xfrm>
            <a:off x="1828800" y="1600200"/>
            <a:ext cx="101600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FFFFFF"/>
              </a:buClr>
              <a:buSzPts val="4400"/>
              <a:buFont typeface="Twentieth Century"/>
              <a:buNone/>
              <a:defRPr sz="4400" b="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6"/>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6"/>
          <p:cNvSpPr txBox="1">
            <a:spLocks noGrp="1"/>
          </p:cNvSpPr>
          <p:nvPr>
            <p:ph type="sldNum" idx="12"/>
          </p:nvPr>
        </p:nvSpPr>
        <p:spPr>
          <a:xfrm>
            <a:off x="0" y="1752600"/>
            <a:ext cx="1727200" cy="701676"/>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buNone/>
              <a:defRPr sz="2400" b="1" i="0" u="none" strike="noStrike" cap="none">
                <a:solidFill>
                  <a:srgbClr val="FFFFFF"/>
                </a:solidFill>
                <a:latin typeface="Twentieth Century"/>
                <a:ea typeface="Twentieth Century"/>
                <a:cs typeface="Twentieth Century"/>
                <a:sym typeface="Twentieth Century"/>
              </a:defRPr>
            </a:lvl1pPr>
            <a:lvl2pPr marL="0" marR="0" lvl="1" indent="0" algn="ctr">
              <a:spcBef>
                <a:spcPts val="0"/>
              </a:spcBef>
              <a:buNone/>
              <a:defRPr sz="2400" b="1" i="0" u="none" strike="noStrike" cap="none">
                <a:solidFill>
                  <a:srgbClr val="FFFFFF"/>
                </a:solidFill>
                <a:latin typeface="Twentieth Century"/>
                <a:ea typeface="Twentieth Century"/>
                <a:cs typeface="Twentieth Century"/>
                <a:sym typeface="Twentieth Century"/>
              </a:defRPr>
            </a:lvl2pPr>
            <a:lvl3pPr marL="0" marR="0" lvl="2" indent="0" algn="ctr">
              <a:spcBef>
                <a:spcPts val="0"/>
              </a:spcBef>
              <a:buNone/>
              <a:defRPr sz="2400" b="1" i="0" u="none" strike="noStrike" cap="none">
                <a:solidFill>
                  <a:srgbClr val="FFFFFF"/>
                </a:solidFill>
                <a:latin typeface="Twentieth Century"/>
                <a:ea typeface="Twentieth Century"/>
                <a:cs typeface="Twentieth Century"/>
                <a:sym typeface="Twentieth Century"/>
              </a:defRPr>
            </a:lvl3pPr>
            <a:lvl4pPr marL="0" marR="0" lvl="3" indent="0" algn="ctr">
              <a:spcBef>
                <a:spcPts val="0"/>
              </a:spcBef>
              <a:buNone/>
              <a:defRPr sz="2400" b="1" i="0" u="none" strike="noStrike" cap="none">
                <a:solidFill>
                  <a:srgbClr val="FFFFFF"/>
                </a:solidFill>
                <a:latin typeface="Twentieth Century"/>
                <a:ea typeface="Twentieth Century"/>
                <a:cs typeface="Twentieth Century"/>
                <a:sym typeface="Twentieth Century"/>
              </a:defRPr>
            </a:lvl4pPr>
            <a:lvl5pPr marL="0" marR="0" lvl="4" indent="0" algn="ctr">
              <a:spcBef>
                <a:spcPts val="0"/>
              </a:spcBef>
              <a:buNone/>
              <a:defRPr sz="2400" b="1" i="0" u="none" strike="noStrike" cap="none">
                <a:solidFill>
                  <a:srgbClr val="FFFFFF"/>
                </a:solidFill>
                <a:latin typeface="Twentieth Century"/>
                <a:ea typeface="Twentieth Century"/>
                <a:cs typeface="Twentieth Century"/>
                <a:sym typeface="Twentieth Century"/>
              </a:defRPr>
            </a:lvl5pPr>
            <a:lvl6pPr marL="0" marR="0" lvl="5" indent="0" algn="ctr">
              <a:spcBef>
                <a:spcPts val="0"/>
              </a:spcBef>
              <a:buNone/>
              <a:defRPr sz="2400" b="1" i="0" u="none" strike="noStrike" cap="none">
                <a:solidFill>
                  <a:srgbClr val="FFFFFF"/>
                </a:solidFill>
                <a:latin typeface="Twentieth Century"/>
                <a:ea typeface="Twentieth Century"/>
                <a:cs typeface="Twentieth Century"/>
                <a:sym typeface="Twentieth Century"/>
              </a:defRPr>
            </a:lvl6pPr>
            <a:lvl7pPr marL="0" marR="0" lvl="6" indent="0" algn="ctr">
              <a:spcBef>
                <a:spcPts val="0"/>
              </a:spcBef>
              <a:buNone/>
              <a:defRPr sz="2400" b="1" i="0" u="none" strike="noStrike" cap="none">
                <a:solidFill>
                  <a:srgbClr val="FFFFFF"/>
                </a:solidFill>
                <a:latin typeface="Twentieth Century"/>
                <a:ea typeface="Twentieth Century"/>
                <a:cs typeface="Twentieth Century"/>
                <a:sym typeface="Twentieth Century"/>
              </a:defRPr>
            </a:lvl7pPr>
            <a:lvl8pPr marL="0" marR="0" lvl="7" indent="0" algn="ctr">
              <a:spcBef>
                <a:spcPts val="0"/>
              </a:spcBef>
              <a:buNone/>
              <a:defRPr sz="2400" b="1" i="0" u="none" strike="noStrike" cap="none">
                <a:solidFill>
                  <a:srgbClr val="FFFFFF"/>
                </a:solidFill>
                <a:latin typeface="Twentieth Century"/>
                <a:ea typeface="Twentieth Century"/>
                <a:cs typeface="Twentieth Century"/>
                <a:sym typeface="Twentieth Century"/>
              </a:defRPr>
            </a:lvl8pPr>
            <a:lvl9pPr marL="0" marR="0" lvl="8" indent="0" algn="ctr">
              <a:spcBef>
                <a:spcPts val="0"/>
              </a:spcBef>
              <a:buNone/>
              <a:defRPr sz="2400" b="1" i="0" u="none" strike="noStrike" cap="none">
                <a:solidFill>
                  <a:srgbClr val="FFFFFF"/>
                </a:solidFill>
                <a:latin typeface="Twentieth Century"/>
                <a:ea typeface="Twentieth Century"/>
                <a:cs typeface="Twentieth Century"/>
                <a:sym typeface="Twentieth Century"/>
              </a:defRPr>
            </a:lvl9pPr>
          </a:lstStyle>
          <a:p>
            <a:fld id="{00000000-1234-1234-1234-123412341234}" type="slidenum">
              <a:rPr lang="en-TT" smtClean="0"/>
              <a:pPr/>
              <a:t>‹#›</a:t>
            </a:fld>
            <a:endParaRPr lang="en-TT"/>
          </a:p>
        </p:txBody>
      </p:sp>
      <p:sp>
        <p:nvSpPr>
          <p:cNvPr id="75" name="Google Shape;75;p26"/>
          <p:cNvSpPr txBox="1">
            <a:spLocks noGrp="1"/>
          </p:cNvSpPr>
          <p:nvPr>
            <p:ph type="ftr" idx="11"/>
          </p:nvPr>
        </p:nvSpPr>
        <p:spPr>
          <a:xfrm>
            <a:off x="812801" y="6248207"/>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32728685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6"/>
        <p:cNvGrpSpPr/>
        <p:nvPr/>
      </p:nvGrpSpPr>
      <p:grpSpPr>
        <a:xfrm>
          <a:off x="0" y="0"/>
          <a:ext cx="0" cy="0"/>
          <a:chOff x="0" y="0"/>
          <a:chExt cx="0" cy="0"/>
        </a:xfrm>
      </p:grpSpPr>
      <p:sp>
        <p:nvSpPr>
          <p:cNvPr id="77" name="Google Shape;77;p27"/>
          <p:cNvSpPr txBox="1">
            <a:spLocks noGrp="1"/>
          </p:cNvSpPr>
          <p:nvPr>
            <p:ph type="title"/>
          </p:nvPr>
        </p:nvSpPr>
        <p:spPr>
          <a:xfrm>
            <a:off x="812800" y="228600"/>
            <a:ext cx="108712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27"/>
          <p:cNvSpPr txBox="1">
            <a:spLocks noGrp="1"/>
          </p:cNvSpPr>
          <p:nvPr>
            <p:ph type="body" idx="1"/>
          </p:nvPr>
        </p:nvSpPr>
        <p:spPr>
          <a:xfrm>
            <a:off x="812800" y="1589567"/>
            <a:ext cx="5181600" cy="45720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79" name="Google Shape;79;p27"/>
          <p:cNvSpPr txBox="1">
            <a:spLocks noGrp="1"/>
          </p:cNvSpPr>
          <p:nvPr>
            <p:ph type="body" idx="2"/>
          </p:nvPr>
        </p:nvSpPr>
        <p:spPr>
          <a:xfrm>
            <a:off x="6459868" y="1589567"/>
            <a:ext cx="5181600" cy="45720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0" name="Google Shape;80;p27"/>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27"/>
          <p:cNvSpPr txBox="1">
            <a:spLocks noGrp="1"/>
          </p:cNvSpPr>
          <p:nvPr>
            <p:ph type="sldNum" idx="12"/>
          </p:nvPr>
        </p:nvSpPr>
        <p:spPr>
          <a:xfrm>
            <a:off x="0" y="1272222"/>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TT" smtClean="0"/>
              <a:pPr/>
              <a:t>‹#›</a:t>
            </a:fld>
            <a:endParaRPr lang="en-TT"/>
          </a:p>
        </p:txBody>
      </p:sp>
      <p:sp>
        <p:nvSpPr>
          <p:cNvPr id="82" name="Google Shape;82;p27"/>
          <p:cNvSpPr txBox="1">
            <a:spLocks noGrp="1"/>
          </p:cNvSpPr>
          <p:nvPr>
            <p:ph type="ftr" idx="11"/>
          </p:nvPr>
        </p:nvSpPr>
        <p:spPr>
          <a:xfrm>
            <a:off x="812801" y="6248207"/>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26146987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3"/>
        <p:cNvGrpSpPr/>
        <p:nvPr/>
      </p:nvGrpSpPr>
      <p:grpSpPr>
        <a:xfrm>
          <a:off x="0" y="0"/>
          <a:ext cx="0" cy="0"/>
          <a:chOff x="0" y="0"/>
          <a:chExt cx="0" cy="0"/>
        </a:xfrm>
      </p:grpSpPr>
      <p:sp>
        <p:nvSpPr>
          <p:cNvPr id="84" name="Google Shape;84;p28"/>
          <p:cNvSpPr txBox="1">
            <a:spLocks noGrp="1"/>
          </p:cNvSpPr>
          <p:nvPr>
            <p:ph type="title"/>
          </p:nvPr>
        </p:nvSpPr>
        <p:spPr>
          <a:xfrm>
            <a:off x="711200" y="273050"/>
            <a:ext cx="10871200" cy="86995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44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28"/>
          <p:cNvSpPr txBox="1">
            <a:spLocks noGrp="1"/>
          </p:cNvSpPr>
          <p:nvPr>
            <p:ph type="body" idx="1"/>
          </p:nvPr>
        </p:nvSpPr>
        <p:spPr>
          <a:xfrm>
            <a:off x="812800" y="2438400"/>
            <a:ext cx="5181600" cy="35814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6" name="Google Shape;86;p28"/>
          <p:cNvSpPr txBox="1">
            <a:spLocks noGrp="1"/>
          </p:cNvSpPr>
          <p:nvPr>
            <p:ph type="body" idx="2"/>
          </p:nvPr>
        </p:nvSpPr>
        <p:spPr>
          <a:xfrm>
            <a:off x="6400800" y="2438400"/>
            <a:ext cx="5181600" cy="35814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87" name="Google Shape;87;p28"/>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8"/>
          <p:cNvSpPr txBox="1">
            <a:spLocks noGrp="1"/>
          </p:cNvSpPr>
          <p:nvPr>
            <p:ph type="sldNum" idx="12"/>
          </p:nvPr>
        </p:nvSpPr>
        <p:spPr>
          <a:xfrm>
            <a:off x="0" y="1272222"/>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TT" smtClean="0"/>
              <a:pPr/>
              <a:t>‹#›</a:t>
            </a:fld>
            <a:endParaRPr lang="en-TT"/>
          </a:p>
        </p:txBody>
      </p:sp>
      <p:sp>
        <p:nvSpPr>
          <p:cNvPr id="89" name="Google Shape;89;p28"/>
          <p:cNvSpPr txBox="1">
            <a:spLocks noGrp="1"/>
          </p:cNvSpPr>
          <p:nvPr>
            <p:ph type="ftr" idx="11"/>
          </p:nvPr>
        </p:nvSpPr>
        <p:spPr>
          <a:xfrm>
            <a:off x="812801" y="6248207"/>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8"/>
          <p:cNvSpPr txBox="1">
            <a:spLocks noGrp="1"/>
          </p:cNvSpPr>
          <p:nvPr>
            <p:ph type="body" idx="3"/>
          </p:nvPr>
        </p:nvSpPr>
        <p:spPr>
          <a:xfrm>
            <a:off x="812800" y="1752600"/>
            <a:ext cx="5181600" cy="640080"/>
          </a:xfrm>
          <a:prstGeom prst="rect">
            <a:avLst/>
          </a:prstGeom>
          <a:solidFill>
            <a:schemeClr val="accent2"/>
          </a:solidFill>
          <a:ln>
            <a:noFill/>
          </a:ln>
        </p:spPr>
        <p:txBody>
          <a:bodyPr spcFirstLastPara="1" wrap="square" lIns="91425" tIns="45700" rIns="91425" bIns="45700" anchor="ctr" anchorCtr="0">
            <a:normAutofit/>
          </a:bodyPr>
          <a:lstStyle>
            <a:lvl1pPr marL="457200" lvl="0" indent="-228600" algn="l">
              <a:spcBef>
                <a:spcPts val="700"/>
              </a:spcBef>
              <a:spcAft>
                <a:spcPts val="0"/>
              </a:spcAft>
              <a:buSzPts val="1200"/>
              <a:buFont typeface="Twentieth Century"/>
              <a:buNone/>
              <a:defRPr sz="2000" b="1">
                <a:solidFill>
                  <a:srgbClr val="FFFFFF"/>
                </a:solidFill>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1" name="Google Shape;91;p28"/>
          <p:cNvSpPr txBox="1">
            <a:spLocks noGrp="1"/>
          </p:cNvSpPr>
          <p:nvPr>
            <p:ph type="body" idx="4"/>
          </p:nvPr>
        </p:nvSpPr>
        <p:spPr>
          <a:xfrm>
            <a:off x="6400800" y="1752600"/>
            <a:ext cx="5181600" cy="640080"/>
          </a:xfrm>
          <a:prstGeom prst="rect">
            <a:avLst/>
          </a:prstGeom>
          <a:solidFill>
            <a:schemeClr val="accent4"/>
          </a:solidFill>
          <a:ln>
            <a:noFill/>
          </a:ln>
        </p:spPr>
        <p:txBody>
          <a:bodyPr spcFirstLastPara="1" wrap="square" lIns="91425" tIns="45700" rIns="91425" bIns="45700" anchor="ctr" anchorCtr="0">
            <a:normAutofit/>
          </a:bodyPr>
          <a:lstStyle>
            <a:lvl1pPr marL="457200" lvl="0" indent="-228600" algn="l">
              <a:spcBef>
                <a:spcPts val="700"/>
              </a:spcBef>
              <a:spcAft>
                <a:spcPts val="0"/>
              </a:spcAft>
              <a:buSzPts val="1200"/>
              <a:buFont typeface="Twentieth Century"/>
              <a:buNone/>
              <a:defRPr sz="2000" b="1">
                <a:solidFill>
                  <a:srgbClr val="FFFFFF"/>
                </a:solidFill>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extLst>
      <p:ext uri="{BB962C8B-B14F-4D97-AF65-F5344CB8AC3E}">
        <p14:creationId xmlns:p14="http://schemas.microsoft.com/office/powerpoint/2010/main" val="3757322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92"/>
        <p:cNvGrpSpPr/>
        <p:nvPr/>
      </p:nvGrpSpPr>
      <p:grpSpPr>
        <a:xfrm>
          <a:off x="0" y="0"/>
          <a:ext cx="0" cy="0"/>
          <a:chOff x="0" y="0"/>
          <a:chExt cx="0" cy="0"/>
        </a:xfrm>
      </p:grpSpPr>
      <p:sp>
        <p:nvSpPr>
          <p:cNvPr id="93" name="Google Shape;93;p29"/>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9"/>
          <p:cNvSpPr txBox="1">
            <a:spLocks noGrp="1"/>
          </p:cNvSpPr>
          <p:nvPr>
            <p:ph type="ftr" idx="11"/>
          </p:nvPr>
        </p:nvSpPr>
        <p:spPr>
          <a:xfrm>
            <a:off x="812801" y="6248207"/>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9"/>
          <p:cNvSpPr txBox="1">
            <a:spLocks noGrp="1"/>
          </p:cNvSpPr>
          <p:nvPr>
            <p:ph type="sldNum" idx="12"/>
          </p:nvPr>
        </p:nvSpPr>
        <p:spPr>
          <a:xfrm>
            <a:off x="0" y="6248400"/>
            <a:ext cx="711200" cy="381000"/>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400" b="1" i="0" u="none" strike="noStrike" cap="none">
                <a:solidFill>
                  <a:schemeClr val="dk2"/>
                </a:solidFill>
                <a:latin typeface="Twentieth Century"/>
                <a:ea typeface="Twentieth Century"/>
                <a:cs typeface="Twentieth Century"/>
                <a:sym typeface="Twentieth Century"/>
              </a:defRPr>
            </a:lvl1pPr>
            <a:lvl2pPr marL="0" lvl="1" indent="0" algn="ctr">
              <a:spcBef>
                <a:spcPts val="0"/>
              </a:spcBef>
              <a:buNone/>
              <a:defRPr sz="1400" b="1" i="0" u="none" strike="noStrike" cap="none">
                <a:solidFill>
                  <a:schemeClr val="dk2"/>
                </a:solidFill>
                <a:latin typeface="Twentieth Century"/>
                <a:ea typeface="Twentieth Century"/>
                <a:cs typeface="Twentieth Century"/>
                <a:sym typeface="Twentieth Century"/>
              </a:defRPr>
            </a:lvl2pPr>
            <a:lvl3pPr marL="0" lvl="2" indent="0" algn="ctr">
              <a:spcBef>
                <a:spcPts val="0"/>
              </a:spcBef>
              <a:buNone/>
              <a:defRPr sz="1400" b="1" i="0" u="none" strike="noStrike" cap="none">
                <a:solidFill>
                  <a:schemeClr val="dk2"/>
                </a:solidFill>
                <a:latin typeface="Twentieth Century"/>
                <a:ea typeface="Twentieth Century"/>
                <a:cs typeface="Twentieth Century"/>
                <a:sym typeface="Twentieth Century"/>
              </a:defRPr>
            </a:lvl3pPr>
            <a:lvl4pPr marL="0" lvl="3" indent="0" algn="ctr">
              <a:spcBef>
                <a:spcPts val="0"/>
              </a:spcBef>
              <a:buNone/>
              <a:defRPr sz="1400" b="1" i="0" u="none" strike="noStrike" cap="none">
                <a:solidFill>
                  <a:schemeClr val="dk2"/>
                </a:solidFill>
                <a:latin typeface="Twentieth Century"/>
                <a:ea typeface="Twentieth Century"/>
                <a:cs typeface="Twentieth Century"/>
                <a:sym typeface="Twentieth Century"/>
              </a:defRPr>
            </a:lvl4pPr>
            <a:lvl5pPr marL="0" lvl="4" indent="0" algn="ctr">
              <a:spcBef>
                <a:spcPts val="0"/>
              </a:spcBef>
              <a:buNone/>
              <a:defRPr sz="1400" b="1" i="0" u="none" strike="noStrike" cap="none">
                <a:solidFill>
                  <a:schemeClr val="dk2"/>
                </a:solidFill>
                <a:latin typeface="Twentieth Century"/>
                <a:ea typeface="Twentieth Century"/>
                <a:cs typeface="Twentieth Century"/>
                <a:sym typeface="Twentieth Century"/>
              </a:defRPr>
            </a:lvl5pPr>
            <a:lvl6pPr marL="0" lvl="5" indent="0" algn="ctr">
              <a:spcBef>
                <a:spcPts val="0"/>
              </a:spcBef>
              <a:buNone/>
              <a:defRPr sz="1400" b="1" i="0" u="none" strike="noStrike" cap="none">
                <a:solidFill>
                  <a:schemeClr val="dk2"/>
                </a:solidFill>
                <a:latin typeface="Twentieth Century"/>
                <a:ea typeface="Twentieth Century"/>
                <a:cs typeface="Twentieth Century"/>
                <a:sym typeface="Twentieth Century"/>
              </a:defRPr>
            </a:lvl6pPr>
            <a:lvl7pPr marL="0" lvl="6" indent="0" algn="ctr">
              <a:spcBef>
                <a:spcPts val="0"/>
              </a:spcBef>
              <a:buNone/>
              <a:defRPr sz="1400" b="1" i="0" u="none" strike="noStrike" cap="none">
                <a:solidFill>
                  <a:schemeClr val="dk2"/>
                </a:solidFill>
                <a:latin typeface="Twentieth Century"/>
                <a:ea typeface="Twentieth Century"/>
                <a:cs typeface="Twentieth Century"/>
                <a:sym typeface="Twentieth Century"/>
              </a:defRPr>
            </a:lvl7pPr>
            <a:lvl8pPr marL="0" lvl="7" indent="0" algn="ctr">
              <a:spcBef>
                <a:spcPts val="0"/>
              </a:spcBef>
              <a:buNone/>
              <a:defRPr sz="1400" b="1" i="0" u="none" strike="noStrike" cap="none">
                <a:solidFill>
                  <a:schemeClr val="dk2"/>
                </a:solidFill>
                <a:latin typeface="Twentieth Century"/>
                <a:ea typeface="Twentieth Century"/>
                <a:cs typeface="Twentieth Century"/>
                <a:sym typeface="Twentieth Century"/>
              </a:defRPr>
            </a:lvl8pPr>
            <a:lvl9pPr marL="0" lvl="8" indent="0" algn="ctr">
              <a:spcBef>
                <a:spcPts val="0"/>
              </a:spcBef>
              <a:buNone/>
              <a:defRPr sz="1400" b="1" i="0" u="none" strike="noStrike" cap="none">
                <a:solidFill>
                  <a:schemeClr val="dk2"/>
                </a:solidFill>
                <a:latin typeface="Twentieth Century"/>
                <a:ea typeface="Twentieth Century"/>
                <a:cs typeface="Twentieth Century"/>
                <a:sym typeface="Twentieth Century"/>
              </a:defRPr>
            </a:lvl9pPr>
          </a:lstStyle>
          <a:p>
            <a:fld id="{00000000-1234-1234-1234-123412341234}" type="slidenum">
              <a:rPr lang="en-TT" smtClean="0"/>
              <a:pPr/>
              <a:t>‹#›</a:t>
            </a:fld>
            <a:endParaRPr lang="en-TT"/>
          </a:p>
        </p:txBody>
      </p:sp>
    </p:spTree>
    <p:extLst>
      <p:ext uri="{BB962C8B-B14F-4D97-AF65-F5344CB8AC3E}">
        <p14:creationId xmlns:p14="http://schemas.microsoft.com/office/powerpoint/2010/main" val="7694024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03"/>
        <p:cNvGrpSpPr/>
        <p:nvPr/>
      </p:nvGrpSpPr>
      <p:grpSpPr>
        <a:xfrm>
          <a:off x="0" y="0"/>
          <a:ext cx="0" cy="0"/>
          <a:chOff x="0" y="0"/>
          <a:chExt cx="0" cy="0"/>
        </a:xfrm>
      </p:grpSpPr>
      <p:sp>
        <p:nvSpPr>
          <p:cNvPr id="104" name="Google Shape;104;p31"/>
          <p:cNvSpPr txBox="1">
            <a:spLocks noGrp="1"/>
          </p:cNvSpPr>
          <p:nvPr>
            <p:ph type="title"/>
          </p:nvPr>
        </p:nvSpPr>
        <p:spPr>
          <a:xfrm>
            <a:off x="812800" y="228600"/>
            <a:ext cx="108712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31"/>
          <p:cNvSpPr txBox="1">
            <a:spLocks noGrp="1"/>
          </p:cNvSpPr>
          <p:nvPr>
            <p:ph type="body" idx="1"/>
          </p:nvPr>
        </p:nvSpPr>
        <p:spPr>
          <a:xfrm rot="5400000">
            <a:off x="3989324" y="-1572260"/>
            <a:ext cx="4526280" cy="108712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6" name="Google Shape;106;p31"/>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31"/>
          <p:cNvSpPr txBox="1">
            <a:spLocks noGrp="1"/>
          </p:cNvSpPr>
          <p:nvPr>
            <p:ph type="ftr" idx="11"/>
          </p:nvPr>
        </p:nvSpPr>
        <p:spPr>
          <a:xfrm>
            <a:off x="812801" y="6248207"/>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31"/>
          <p:cNvSpPr txBox="1">
            <a:spLocks noGrp="1"/>
          </p:cNvSpPr>
          <p:nvPr>
            <p:ph type="sldNum" idx="12"/>
          </p:nvPr>
        </p:nvSpPr>
        <p:spPr>
          <a:xfrm>
            <a:off x="0" y="1272222"/>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200">
                <a:solidFill>
                  <a:schemeClr val="dk2"/>
                </a:solidFill>
              </a:defRPr>
            </a:lvl1pPr>
            <a:lvl2pPr marL="0" lvl="1" indent="0" algn="ctr">
              <a:spcBef>
                <a:spcPts val="0"/>
              </a:spcBef>
              <a:buNone/>
              <a:defRPr sz="1200">
                <a:solidFill>
                  <a:schemeClr val="dk2"/>
                </a:solidFill>
              </a:defRPr>
            </a:lvl2pPr>
            <a:lvl3pPr marL="0" lvl="2" indent="0" algn="ctr">
              <a:spcBef>
                <a:spcPts val="0"/>
              </a:spcBef>
              <a:buNone/>
              <a:defRPr sz="1200">
                <a:solidFill>
                  <a:schemeClr val="dk2"/>
                </a:solidFill>
              </a:defRPr>
            </a:lvl3pPr>
            <a:lvl4pPr marL="0" lvl="3" indent="0" algn="ctr">
              <a:spcBef>
                <a:spcPts val="0"/>
              </a:spcBef>
              <a:buNone/>
              <a:defRPr sz="1200">
                <a:solidFill>
                  <a:schemeClr val="dk2"/>
                </a:solidFill>
              </a:defRPr>
            </a:lvl4pPr>
            <a:lvl5pPr marL="0" lvl="4" indent="0" algn="ctr">
              <a:spcBef>
                <a:spcPts val="0"/>
              </a:spcBef>
              <a:buNone/>
              <a:defRPr sz="1200">
                <a:solidFill>
                  <a:schemeClr val="dk2"/>
                </a:solidFill>
              </a:defRPr>
            </a:lvl5pPr>
            <a:lvl6pPr marL="0" lvl="5" indent="0" algn="ctr">
              <a:spcBef>
                <a:spcPts val="0"/>
              </a:spcBef>
              <a:buNone/>
              <a:defRPr sz="1200">
                <a:solidFill>
                  <a:schemeClr val="dk2"/>
                </a:solidFill>
              </a:defRPr>
            </a:lvl6pPr>
            <a:lvl7pPr marL="0" lvl="6" indent="0" algn="ctr">
              <a:spcBef>
                <a:spcPts val="0"/>
              </a:spcBef>
              <a:buNone/>
              <a:defRPr sz="1200">
                <a:solidFill>
                  <a:schemeClr val="dk2"/>
                </a:solidFill>
              </a:defRPr>
            </a:lvl7pPr>
            <a:lvl8pPr marL="0" lvl="7" indent="0" algn="ctr">
              <a:spcBef>
                <a:spcPts val="0"/>
              </a:spcBef>
              <a:buNone/>
              <a:defRPr sz="1200">
                <a:solidFill>
                  <a:schemeClr val="dk2"/>
                </a:solidFill>
              </a:defRPr>
            </a:lvl8pPr>
            <a:lvl9pPr marL="0" lvl="8" indent="0" algn="ctr">
              <a:spcBef>
                <a:spcPts val="0"/>
              </a:spcBef>
              <a:buNone/>
              <a:defRPr sz="1200">
                <a:solidFill>
                  <a:schemeClr val="dk2"/>
                </a:solidFill>
              </a:defRPr>
            </a:lvl9pPr>
          </a:lstStyle>
          <a:p>
            <a:fld id="{00000000-1234-1234-1234-123412341234}" type="slidenum">
              <a:rPr lang="en-TT" smtClean="0"/>
              <a:pPr/>
              <a:t>‹#›</a:t>
            </a:fld>
            <a:endParaRPr lang="en-TT"/>
          </a:p>
        </p:txBody>
      </p:sp>
    </p:spTree>
    <p:extLst>
      <p:ext uri="{BB962C8B-B14F-4D97-AF65-F5344CB8AC3E}">
        <p14:creationId xmlns:p14="http://schemas.microsoft.com/office/powerpoint/2010/main" val="36460129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bg>
      <p:bgPr>
        <a:solidFill>
          <a:schemeClr val="lt1"/>
        </a:solidFill>
        <a:effectLst/>
      </p:bgPr>
    </p:bg>
    <p:spTree>
      <p:nvGrpSpPr>
        <p:cNvPr id="1" name="Shape 109"/>
        <p:cNvGrpSpPr/>
        <p:nvPr/>
      </p:nvGrpSpPr>
      <p:grpSpPr>
        <a:xfrm>
          <a:off x="0" y="0"/>
          <a:ext cx="0" cy="0"/>
          <a:chOff x="0" y="0"/>
          <a:chExt cx="0" cy="0"/>
        </a:xfrm>
      </p:grpSpPr>
      <p:sp>
        <p:nvSpPr>
          <p:cNvPr id="110" name="Google Shape;110;p32"/>
          <p:cNvSpPr txBox="1">
            <a:spLocks noGrp="1"/>
          </p:cNvSpPr>
          <p:nvPr>
            <p:ph type="title"/>
          </p:nvPr>
        </p:nvSpPr>
        <p:spPr>
          <a:xfrm rot="5400000">
            <a:off x="7350920" y="1996282"/>
            <a:ext cx="5516563"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32"/>
          <p:cNvSpPr txBox="1">
            <a:spLocks noGrp="1"/>
          </p:cNvSpPr>
          <p:nvPr>
            <p:ph type="body" idx="1"/>
          </p:nvPr>
        </p:nvSpPr>
        <p:spPr>
          <a:xfrm rot="5400000">
            <a:off x="1559718" y="-340518"/>
            <a:ext cx="5516564" cy="74168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12" name="Google Shape;112;p32"/>
          <p:cNvSpPr txBox="1">
            <a:spLocks noGrp="1"/>
          </p:cNvSpPr>
          <p:nvPr>
            <p:ph type="dt" idx="10"/>
          </p:nvPr>
        </p:nvSpPr>
        <p:spPr>
          <a:xfrm>
            <a:off x="8737600" y="6248403"/>
            <a:ext cx="2946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2"/>
          <p:cNvSpPr txBox="1">
            <a:spLocks noGrp="1"/>
          </p:cNvSpPr>
          <p:nvPr>
            <p:ph type="ftr" idx="11"/>
          </p:nvPr>
        </p:nvSpPr>
        <p:spPr>
          <a:xfrm>
            <a:off x="609602" y="6248208"/>
            <a:ext cx="74313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2"/>
          <p:cNvSpPr/>
          <p:nvPr/>
        </p:nvSpPr>
        <p:spPr>
          <a:xfrm>
            <a:off x="8128424" y="0"/>
            <a:ext cx="42672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15" name="Google Shape;115;p32"/>
          <p:cNvSpPr/>
          <p:nvPr/>
        </p:nvSpPr>
        <p:spPr>
          <a:xfrm>
            <a:off x="8189384" y="609600"/>
            <a:ext cx="304800" cy="62484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16" name="Google Shape;116;p32"/>
          <p:cNvSpPr/>
          <p:nvPr/>
        </p:nvSpPr>
        <p:spPr>
          <a:xfrm>
            <a:off x="8189384" y="0"/>
            <a:ext cx="304800" cy="5334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117" name="Google Shape;117;p32"/>
          <p:cNvSpPr txBox="1">
            <a:spLocks noGrp="1"/>
          </p:cNvSpPr>
          <p:nvPr>
            <p:ph type="sldNum" idx="12"/>
          </p:nvPr>
        </p:nvSpPr>
        <p:spPr>
          <a:xfrm rot="5400000">
            <a:off x="8075084" y="103716"/>
            <a:ext cx="533400" cy="325968"/>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200">
                <a:solidFill>
                  <a:schemeClr val="dk2"/>
                </a:solidFill>
              </a:defRPr>
            </a:lvl1pPr>
            <a:lvl2pPr marL="0" lvl="1" indent="0" algn="ctr">
              <a:spcBef>
                <a:spcPts val="0"/>
              </a:spcBef>
              <a:buNone/>
              <a:defRPr sz="1200">
                <a:solidFill>
                  <a:schemeClr val="dk2"/>
                </a:solidFill>
              </a:defRPr>
            </a:lvl2pPr>
            <a:lvl3pPr marL="0" lvl="2" indent="0" algn="ctr">
              <a:spcBef>
                <a:spcPts val="0"/>
              </a:spcBef>
              <a:buNone/>
              <a:defRPr sz="1200">
                <a:solidFill>
                  <a:schemeClr val="dk2"/>
                </a:solidFill>
              </a:defRPr>
            </a:lvl3pPr>
            <a:lvl4pPr marL="0" lvl="3" indent="0" algn="ctr">
              <a:spcBef>
                <a:spcPts val="0"/>
              </a:spcBef>
              <a:buNone/>
              <a:defRPr sz="1200">
                <a:solidFill>
                  <a:schemeClr val="dk2"/>
                </a:solidFill>
              </a:defRPr>
            </a:lvl4pPr>
            <a:lvl5pPr marL="0" lvl="4" indent="0" algn="ctr">
              <a:spcBef>
                <a:spcPts val="0"/>
              </a:spcBef>
              <a:buNone/>
              <a:defRPr sz="1200">
                <a:solidFill>
                  <a:schemeClr val="dk2"/>
                </a:solidFill>
              </a:defRPr>
            </a:lvl5pPr>
            <a:lvl6pPr marL="0" lvl="5" indent="0" algn="ctr">
              <a:spcBef>
                <a:spcPts val="0"/>
              </a:spcBef>
              <a:buNone/>
              <a:defRPr sz="1200">
                <a:solidFill>
                  <a:schemeClr val="dk2"/>
                </a:solidFill>
              </a:defRPr>
            </a:lvl6pPr>
            <a:lvl7pPr marL="0" lvl="6" indent="0" algn="ctr">
              <a:spcBef>
                <a:spcPts val="0"/>
              </a:spcBef>
              <a:buNone/>
              <a:defRPr sz="1200">
                <a:solidFill>
                  <a:schemeClr val="dk2"/>
                </a:solidFill>
              </a:defRPr>
            </a:lvl7pPr>
            <a:lvl8pPr marL="0" lvl="7" indent="0" algn="ctr">
              <a:spcBef>
                <a:spcPts val="0"/>
              </a:spcBef>
              <a:buNone/>
              <a:defRPr sz="1200">
                <a:solidFill>
                  <a:schemeClr val="dk2"/>
                </a:solidFill>
              </a:defRPr>
            </a:lvl8pPr>
            <a:lvl9pPr marL="0" lvl="8" indent="0" algn="ctr">
              <a:spcBef>
                <a:spcPts val="0"/>
              </a:spcBef>
              <a:buNone/>
              <a:defRPr sz="1200">
                <a:solidFill>
                  <a:schemeClr val="dk2"/>
                </a:solidFill>
              </a:defRPr>
            </a:lvl9pPr>
          </a:lstStyle>
          <a:p>
            <a:fld id="{00000000-1234-1234-1234-123412341234}" type="slidenum">
              <a:rPr lang="en-TT" smtClean="0"/>
              <a:pPr/>
              <a:t>‹#›</a:t>
            </a:fld>
            <a:endParaRPr lang="en-TT"/>
          </a:p>
        </p:txBody>
      </p:sp>
    </p:spTree>
    <p:extLst>
      <p:ext uri="{BB962C8B-B14F-4D97-AF65-F5344CB8AC3E}">
        <p14:creationId xmlns:p14="http://schemas.microsoft.com/office/powerpoint/2010/main" val="32448438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609600" y="704088"/>
            <a:ext cx="10972800" cy="1143000"/>
          </a:xfrm>
          <a:prstGeom prst="rect">
            <a:avLst/>
          </a:prstGeom>
          <a:noFill/>
          <a:ln>
            <a:noFill/>
          </a:ln>
        </p:spPr>
        <p:txBody>
          <a:bodyPr spcFirstLastPara="1" wrap="square" lIns="0" tIns="45700" rIns="0" bIns="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0"/>
          <p:cNvSpPr txBox="1">
            <a:spLocks noGrp="1"/>
          </p:cNvSpPr>
          <p:nvPr>
            <p:ph type="body" idx="1"/>
          </p:nvPr>
        </p:nvSpPr>
        <p:spPr>
          <a:xfrm>
            <a:off x="609600" y="1935480"/>
            <a:ext cx="10972800" cy="4389120"/>
          </a:xfrm>
          <a:prstGeom prst="rect">
            <a:avLst/>
          </a:prstGeom>
          <a:noFill/>
          <a:ln>
            <a:noFill/>
          </a:ln>
        </p:spPr>
        <p:txBody>
          <a:bodyPr spcFirstLastPara="1" wrap="square" lIns="91425" tIns="45700" rIns="91425" bIns="45700" anchor="t" anchorCtr="0">
            <a:norm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40" name="Google Shape;40;p20"/>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0"/>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0"/>
          <p:cNvSpPr txBox="1">
            <a:spLocks noGrp="1"/>
          </p:cNvSpPr>
          <p:nvPr>
            <p:ph type="sldNum" idx="12"/>
          </p:nvPr>
        </p:nvSpPr>
        <p:spPr>
          <a:xfrm>
            <a:off x="10566400" y="6356351"/>
            <a:ext cx="1016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693530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52"/>
        <p:cNvGrpSpPr/>
        <p:nvPr/>
      </p:nvGrpSpPr>
      <p:grpSpPr>
        <a:xfrm>
          <a:off x="0" y="0"/>
          <a:ext cx="0" cy="0"/>
          <a:chOff x="0" y="0"/>
          <a:chExt cx="0" cy="0"/>
        </a:xfrm>
      </p:grpSpPr>
      <p:sp>
        <p:nvSpPr>
          <p:cNvPr id="53" name="Google Shape;53;p22"/>
          <p:cNvSpPr txBox="1">
            <a:spLocks noGrp="1"/>
          </p:cNvSpPr>
          <p:nvPr>
            <p:ph type="title"/>
          </p:nvPr>
        </p:nvSpPr>
        <p:spPr>
          <a:xfrm>
            <a:off x="609600" y="704088"/>
            <a:ext cx="10972800" cy="1143000"/>
          </a:xfrm>
          <a:prstGeom prst="rect">
            <a:avLst/>
          </a:prstGeom>
          <a:noFill/>
          <a:ln>
            <a:noFill/>
          </a:ln>
        </p:spPr>
        <p:txBody>
          <a:bodyPr spcFirstLastPara="1" wrap="square" lIns="0" tIns="45700" rIns="0" bIns="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2"/>
          <p:cNvSpPr txBox="1">
            <a:spLocks noGrp="1"/>
          </p:cNvSpPr>
          <p:nvPr>
            <p:ph type="body" idx="1"/>
          </p:nvPr>
        </p:nvSpPr>
        <p:spPr>
          <a:xfrm>
            <a:off x="609600" y="1920085"/>
            <a:ext cx="5384800" cy="4434840"/>
          </a:xfrm>
          <a:prstGeom prst="rect">
            <a:avLst/>
          </a:prstGeom>
          <a:noFill/>
          <a:ln>
            <a:noFill/>
          </a:ln>
        </p:spPr>
        <p:txBody>
          <a:bodyPr spcFirstLastPara="1" wrap="square" lIns="91425" tIns="45700" rIns="91425" bIns="45700" anchor="t" anchorCtr="0">
            <a:normAutofit/>
          </a:bodyPr>
          <a:lstStyle>
            <a:lvl1pPr marL="457200" lvl="0" indent="-385445" algn="l">
              <a:spcBef>
                <a:spcPts val="520"/>
              </a:spcBef>
              <a:spcAft>
                <a:spcPts val="0"/>
              </a:spcAft>
              <a:buSzPts val="2470"/>
              <a:buChar char="⚫"/>
              <a:defRPr sz="2600"/>
            </a:lvl1pPr>
            <a:lvl2pPr marL="914400" lvl="1" indent="-358140" algn="l">
              <a:spcBef>
                <a:spcPts val="480"/>
              </a:spcBef>
              <a:spcAft>
                <a:spcPts val="0"/>
              </a:spcAft>
              <a:buSzPts val="2040"/>
              <a:buChar char="⚫"/>
              <a:defRPr sz="2400"/>
            </a:lvl2pPr>
            <a:lvl3pPr marL="1371600" lvl="2" indent="-317500" algn="l">
              <a:spcBef>
                <a:spcPts val="400"/>
              </a:spcBef>
              <a:spcAft>
                <a:spcPts val="0"/>
              </a:spcAft>
              <a:buSzPts val="1400"/>
              <a:buChar char="⚫"/>
              <a:defRPr sz="2000"/>
            </a:lvl3pPr>
            <a:lvl4pPr marL="1828800" lvl="3" indent="-302894" algn="l">
              <a:spcBef>
                <a:spcPts val="360"/>
              </a:spcBef>
              <a:spcAft>
                <a:spcPts val="0"/>
              </a:spcAft>
              <a:buSzPts val="1170"/>
              <a:buChar char="⚫"/>
              <a:defRPr sz="1800"/>
            </a:lvl4pPr>
            <a:lvl5pPr marL="2286000" lvl="4" indent="-302895" algn="l">
              <a:spcBef>
                <a:spcPts val="360"/>
              </a:spcBef>
              <a:spcAft>
                <a:spcPts val="0"/>
              </a:spcAft>
              <a:buSzPts val="1170"/>
              <a:buChar char="⚫"/>
              <a:defRPr sz="18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5" name="Google Shape;55;p22"/>
          <p:cNvSpPr txBox="1">
            <a:spLocks noGrp="1"/>
          </p:cNvSpPr>
          <p:nvPr>
            <p:ph type="body" idx="2"/>
          </p:nvPr>
        </p:nvSpPr>
        <p:spPr>
          <a:xfrm>
            <a:off x="6197600" y="1920085"/>
            <a:ext cx="5384800" cy="4434840"/>
          </a:xfrm>
          <a:prstGeom prst="rect">
            <a:avLst/>
          </a:prstGeom>
          <a:noFill/>
          <a:ln>
            <a:noFill/>
          </a:ln>
        </p:spPr>
        <p:txBody>
          <a:bodyPr spcFirstLastPara="1" wrap="square" lIns="91425" tIns="45700" rIns="91425" bIns="45700" anchor="t" anchorCtr="0">
            <a:normAutofit/>
          </a:bodyPr>
          <a:lstStyle>
            <a:lvl1pPr marL="457200" lvl="0" indent="-385445" algn="l">
              <a:spcBef>
                <a:spcPts val="520"/>
              </a:spcBef>
              <a:spcAft>
                <a:spcPts val="0"/>
              </a:spcAft>
              <a:buSzPts val="2470"/>
              <a:buChar char="⚫"/>
              <a:defRPr sz="2600"/>
            </a:lvl1pPr>
            <a:lvl2pPr marL="914400" lvl="1" indent="-358140" algn="l">
              <a:spcBef>
                <a:spcPts val="480"/>
              </a:spcBef>
              <a:spcAft>
                <a:spcPts val="0"/>
              </a:spcAft>
              <a:buSzPts val="2040"/>
              <a:buChar char="⚫"/>
              <a:defRPr sz="2400"/>
            </a:lvl2pPr>
            <a:lvl3pPr marL="1371600" lvl="2" indent="-317500" algn="l">
              <a:spcBef>
                <a:spcPts val="400"/>
              </a:spcBef>
              <a:spcAft>
                <a:spcPts val="0"/>
              </a:spcAft>
              <a:buSzPts val="1400"/>
              <a:buChar char="⚫"/>
              <a:defRPr sz="2000"/>
            </a:lvl3pPr>
            <a:lvl4pPr marL="1828800" lvl="3" indent="-302894" algn="l">
              <a:spcBef>
                <a:spcPts val="360"/>
              </a:spcBef>
              <a:spcAft>
                <a:spcPts val="0"/>
              </a:spcAft>
              <a:buSzPts val="1170"/>
              <a:buChar char="⚫"/>
              <a:defRPr sz="1800"/>
            </a:lvl4pPr>
            <a:lvl5pPr marL="2286000" lvl="4" indent="-302895" algn="l">
              <a:spcBef>
                <a:spcPts val="360"/>
              </a:spcBef>
              <a:spcAft>
                <a:spcPts val="0"/>
              </a:spcAft>
              <a:buSzPts val="1170"/>
              <a:buChar char="⚫"/>
              <a:defRPr sz="18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6" name="Google Shape;56;p22"/>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2"/>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2"/>
          <p:cNvSpPr txBox="1">
            <a:spLocks noGrp="1"/>
          </p:cNvSpPr>
          <p:nvPr>
            <p:ph type="sldNum" idx="12"/>
          </p:nvPr>
        </p:nvSpPr>
        <p:spPr>
          <a:xfrm>
            <a:off x="10566400" y="6356351"/>
            <a:ext cx="1016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6379116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gradFill>
          <a:gsLst>
            <a:gs pos="0">
              <a:srgbClr val="439FD7"/>
            </a:gs>
            <a:gs pos="25000">
              <a:srgbClr val="4397CA"/>
            </a:gs>
            <a:gs pos="100000">
              <a:srgbClr val="00466A"/>
            </a:gs>
          </a:gsLst>
          <a:path path="circle">
            <a:fillToRect l="50000" t="50000" r="50000" b="50000"/>
          </a:path>
          <a:tileRect/>
        </a:gradFill>
        <a:effectLst/>
      </p:bgPr>
    </p:bg>
    <p:spTree>
      <p:nvGrpSpPr>
        <p:cNvPr id="1" name="Shape 59"/>
        <p:cNvGrpSpPr/>
        <p:nvPr/>
      </p:nvGrpSpPr>
      <p:grpSpPr>
        <a:xfrm>
          <a:off x="0" y="0"/>
          <a:ext cx="0" cy="0"/>
          <a:chOff x="0" y="0"/>
          <a:chExt cx="0" cy="0"/>
        </a:xfrm>
      </p:grpSpPr>
      <p:sp>
        <p:nvSpPr>
          <p:cNvPr id="60" name="Google Shape;60;p18"/>
          <p:cNvSpPr txBox="1">
            <a:spLocks noGrp="1"/>
          </p:cNvSpPr>
          <p:nvPr>
            <p:ph type="ctrTitle"/>
          </p:nvPr>
        </p:nvSpPr>
        <p:spPr>
          <a:xfrm>
            <a:off x="711200" y="1371600"/>
            <a:ext cx="10468864" cy="1828800"/>
          </a:xfrm>
          <a:prstGeom prst="rect">
            <a:avLst/>
          </a:prstGeom>
          <a:noFill/>
          <a:ln>
            <a:noFill/>
          </a:ln>
        </p:spPr>
        <p:txBody>
          <a:bodyPr spcFirstLastPara="1" wrap="square" lIns="0" tIns="0" rIns="18275" bIns="0" anchor="b" anchorCtr="0">
            <a:normAutofit/>
          </a:bodyPr>
          <a:lstStyle>
            <a:lvl1pPr lvl="0" algn="r">
              <a:spcBef>
                <a:spcPts val="0"/>
              </a:spcBef>
              <a:spcAft>
                <a:spcPts val="0"/>
              </a:spcAft>
              <a:buClr>
                <a:srgbClr val="4CE0EA"/>
              </a:buClr>
              <a:buSzPts val="5600"/>
              <a:buFont typeface="Arial"/>
              <a:buNone/>
              <a:defRPr sz="5600" b="1">
                <a:solidFill>
                  <a:srgbClr val="4CE0EA"/>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8"/>
          <p:cNvSpPr txBox="1">
            <a:spLocks noGrp="1"/>
          </p:cNvSpPr>
          <p:nvPr>
            <p:ph type="subTitle" idx="1"/>
          </p:nvPr>
        </p:nvSpPr>
        <p:spPr>
          <a:xfrm>
            <a:off x="711200" y="3228536"/>
            <a:ext cx="10472928" cy="1752600"/>
          </a:xfrm>
          <a:prstGeom prst="rect">
            <a:avLst/>
          </a:prstGeom>
          <a:noFill/>
          <a:ln>
            <a:noFill/>
          </a:ln>
        </p:spPr>
        <p:txBody>
          <a:bodyPr spcFirstLastPara="1" wrap="square" lIns="0" tIns="45700" rIns="18275" bIns="45700" anchor="t" anchorCtr="0">
            <a:normAutofit/>
          </a:bodyPr>
          <a:lstStyle>
            <a:lvl1pPr marR="45720" lvl="0" algn="r">
              <a:spcBef>
                <a:spcPts val="520"/>
              </a:spcBef>
              <a:spcAft>
                <a:spcPts val="0"/>
              </a:spcAft>
              <a:buSzPts val="2470"/>
              <a:buNone/>
              <a:defRPr>
                <a:solidFill>
                  <a:schemeClr val="lt1"/>
                </a:solidFill>
              </a:defRPr>
            </a:lvl1pPr>
            <a:lvl2pPr lvl="1" algn="ctr">
              <a:spcBef>
                <a:spcPts val="360"/>
              </a:spcBef>
              <a:spcAft>
                <a:spcPts val="0"/>
              </a:spcAft>
              <a:buSzPts val="1530"/>
              <a:buNone/>
              <a:defRPr/>
            </a:lvl2pPr>
            <a:lvl3pPr lvl="2" algn="ctr">
              <a:spcBef>
                <a:spcPts val="360"/>
              </a:spcBef>
              <a:spcAft>
                <a:spcPts val="0"/>
              </a:spcAft>
              <a:buSzPts val="1260"/>
              <a:buNone/>
              <a:defRPr/>
            </a:lvl3pPr>
            <a:lvl4pPr lvl="3" algn="ctr">
              <a:spcBef>
                <a:spcPts val="360"/>
              </a:spcBef>
              <a:spcAft>
                <a:spcPts val="0"/>
              </a:spcAft>
              <a:buSzPts val="1170"/>
              <a:buNone/>
              <a:defRPr/>
            </a:lvl4pPr>
            <a:lvl5pPr lvl="4" algn="ctr">
              <a:spcBef>
                <a:spcPts val="360"/>
              </a:spcBef>
              <a:spcAft>
                <a:spcPts val="0"/>
              </a:spcAft>
              <a:buSzPts val="1170"/>
              <a:buNone/>
              <a:defRPr/>
            </a:lvl5pPr>
            <a:lvl6pPr lvl="5" algn="ctr">
              <a:spcBef>
                <a:spcPts val="360"/>
              </a:spcBef>
              <a:spcAft>
                <a:spcPts val="0"/>
              </a:spcAft>
              <a:buSzPts val="1440"/>
              <a:buNone/>
              <a:defRPr/>
            </a:lvl6pPr>
            <a:lvl7pPr lvl="6" algn="ctr">
              <a:spcBef>
                <a:spcPts val="360"/>
              </a:spcBef>
              <a:spcAft>
                <a:spcPts val="0"/>
              </a:spcAft>
              <a:buSzPts val="144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a:endParaRPr/>
          </a:p>
        </p:txBody>
      </p:sp>
      <p:sp>
        <p:nvSpPr>
          <p:cNvPr id="62" name="Google Shape;62;p18"/>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8"/>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8"/>
          <p:cNvSpPr txBox="1">
            <a:spLocks noGrp="1"/>
          </p:cNvSpPr>
          <p:nvPr>
            <p:ph type="sldNum" idx="12"/>
          </p:nvPr>
        </p:nvSpPr>
        <p:spPr>
          <a:xfrm>
            <a:off x="10566400" y="6356351"/>
            <a:ext cx="1016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023931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gradFill>
          <a:gsLst>
            <a:gs pos="0">
              <a:srgbClr val="439FD7"/>
            </a:gs>
            <a:gs pos="25000">
              <a:srgbClr val="4397CA"/>
            </a:gs>
            <a:gs pos="100000">
              <a:srgbClr val="00466A"/>
            </a:gs>
          </a:gsLst>
          <a:path path="circle">
            <a:fillToRect l="50000" t="50000" r="50000" b="50000"/>
          </a:path>
          <a:tileRect/>
        </a:gradFill>
        <a:effectLst/>
      </p:bgPr>
    </p:bg>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707136" y="1316736"/>
            <a:ext cx="10363200" cy="1362456"/>
          </a:xfrm>
          <a:prstGeom prst="rect">
            <a:avLst/>
          </a:prstGeom>
          <a:noFill/>
          <a:ln>
            <a:noFill/>
          </a:ln>
        </p:spPr>
        <p:txBody>
          <a:bodyPr spcFirstLastPara="1" wrap="square" lIns="0" tIns="0" rIns="0" bIns="0" anchor="b" anchorCtr="0">
            <a:noAutofit/>
          </a:bodyPr>
          <a:lstStyle>
            <a:lvl1pPr lvl="0" algn="l">
              <a:spcBef>
                <a:spcPts val="0"/>
              </a:spcBef>
              <a:spcAft>
                <a:spcPts val="0"/>
              </a:spcAft>
              <a:buClr>
                <a:srgbClr val="4AE3AC"/>
              </a:buClr>
              <a:buSzPts val="5600"/>
              <a:buFont typeface="Arial"/>
              <a:buNone/>
              <a:defRPr sz="5600" b="1" cap="none">
                <a:solidFill>
                  <a:srgbClr val="4AE3AC"/>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txBox="1">
            <a:spLocks noGrp="1"/>
          </p:cNvSpPr>
          <p:nvPr>
            <p:ph type="body" idx="1"/>
          </p:nvPr>
        </p:nvSpPr>
        <p:spPr>
          <a:xfrm>
            <a:off x="707136" y="2704664"/>
            <a:ext cx="10363200" cy="1509712"/>
          </a:xfrm>
          <a:prstGeom prst="rect">
            <a:avLst/>
          </a:prstGeom>
          <a:noFill/>
          <a:ln>
            <a:noFill/>
          </a:ln>
        </p:spPr>
        <p:txBody>
          <a:bodyPr spcFirstLastPara="1" wrap="square" lIns="45700" tIns="45700" rIns="45700" bIns="45700" anchor="t" anchorCtr="0">
            <a:normAutofit/>
          </a:bodyPr>
          <a:lstStyle>
            <a:lvl1pPr marL="457200" lvl="0" indent="-228600" algn="l">
              <a:spcBef>
                <a:spcPts val="440"/>
              </a:spcBef>
              <a:spcAft>
                <a:spcPts val="0"/>
              </a:spcAft>
              <a:buSzPts val="2090"/>
              <a:buNone/>
              <a:defRPr sz="2200">
                <a:solidFill>
                  <a:schemeClr val="lt1"/>
                </a:solidFill>
              </a:defRPr>
            </a:lvl1pPr>
            <a:lvl2pPr marL="914400" lvl="1" indent="-228600" algn="l">
              <a:spcBef>
                <a:spcPts val="360"/>
              </a:spcBef>
              <a:spcAft>
                <a:spcPts val="0"/>
              </a:spcAft>
              <a:buSzPts val="1530"/>
              <a:buNone/>
              <a:defRPr sz="1800">
                <a:solidFill>
                  <a:schemeClr val="lt1"/>
                </a:solidFill>
              </a:defRPr>
            </a:lvl2pPr>
            <a:lvl3pPr marL="1371600" lvl="2" indent="-228600" algn="l">
              <a:spcBef>
                <a:spcPts val="320"/>
              </a:spcBef>
              <a:spcAft>
                <a:spcPts val="0"/>
              </a:spcAft>
              <a:buSzPts val="1120"/>
              <a:buNone/>
              <a:defRPr sz="1600">
                <a:solidFill>
                  <a:schemeClr val="lt1"/>
                </a:solidFill>
              </a:defRPr>
            </a:lvl3pPr>
            <a:lvl4pPr marL="1828800" lvl="3" indent="-228600" algn="l">
              <a:spcBef>
                <a:spcPts val="280"/>
              </a:spcBef>
              <a:spcAft>
                <a:spcPts val="0"/>
              </a:spcAft>
              <a:buSzPts val="910"/>
              <a:buNone/>
              <a:defRPr sz="1400">
                <a:solidFill>
                  <a:schemeClr val="lt1"/>
                </a:solidFill>
              </a:defRPr>
            </a:lvl4pPr>
            <a:lvl5pPr marL="2286000" lvl="4" indent="-228600" algn="l">
              <a:spcBef>
                <a:spcPts val="280"/>
              </a:spcBef>
              <a:spcAft>
                <a:spcPts val="0"/>
              </a:spcAft>
              <a:buSzPts val="910"/>
              <a:buNone/>
              <a:defRPr sz="1400">
                <a:solidFill>
                  <a:schemeClr val="lt1"/>
                </a:solidFill>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68" name="Google Shape;68;p23"/>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23"/>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sldNum" idx="12"/>
          </p:nvPr>
        </p:nvSpPr>
        <p:spPr>
          <a:xfrm>
            <a:off x="10566400" y="6356351"/>
            <a:ext cx="1016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324302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1"/>
        <p:cNvGrpSpPr/>
        <p:nvPr/>
      </p:nvGrpSpPr>
      <p:grpSpPr>
        <a:xfrm>
          <a:off x="0" y="0"/>
          <a:ext cx="0" cy="0"/>
          <a:chOff x="0" y="0"/>
          <a:chExt cx="0" cy="0"/>
        </a:xfrm>
      </p:grpSpPr>
      <p:sp>
        <p:nvSpPr>
          <p:cNvPr id="72" name="Google Shape;72;p24"/>
          <p:cNvSpPr txBox="1">
            <a:spLocks noGrp="1"/>
          </p:cNvSpPr>
          <p:nvPr>
            <p:ph type="title"/>
          </p:nvPr>
        </p:nvSpPr>
        <p:spPr>
          <a:xfrm>
            <a:off x="609600" y="704088"/>
            <a:ext cx="11074400" cy="1143000"/>
          </a:xfrm>
          <a:prstGeom prst="rect">
            <a:avLst/>
          </a:prstGeom>
          <a:noFill/>
          <a:ln>
            <a:noFill/>
          </a:ln>
        </p:spPr>
        <p:txBody>
          <a:bodyPr spcFirstLastPara="1" wrap="square" lIns="0" tIns="45700" rIns="0" bIns="0" anchor="b" anchorCtr="0">
            <a:normAutofit/>
          </a:bodyPr>
          <a:lstStyle>
            <a:lvl1pPr lvl="0" algn="l">
              <a:spcBef>
                <a:spcPts val="0"/>
              </a:spcBef>
              <a:spcAft>
                <a:spcPts val="0"/>
              </a:spcAft>
              <a:buClr>
                <a:schemeClr val="dk2"/>
              </a:buClr>
              <a:buSzPts val="5000"/>
              <a:buFont typeface="Arial"/>
              <a:buNone/>
              <a:defRPr sz="5000" b="0">
                <a:solidFill>
                  <a:schemeClr val="dk2"/>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24"/>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4"/>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24"/>
          <p:cNvSpPr txBox="1">
            <a:spLocks noGrp="1"/>
          </p:cNvSpPr>
          <p:nvPr>
            <p:ph type="sldNum" idx="12"/>
          </p:nvPr>
        </p:nvSpPr>
        <p:spPr>
          <a:xfrm>
            <a:off x="10566400" y="6356351"/>
            <a:ext cx="1016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650475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
        <p:nvSpPr>
          <p:cNvPr id="77" name="Google Shape;77;p25"/>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5"/>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5"/>
          <p:cNvSpPr txBox="1">
            <a:spLocks noGrp="1"/>
          </p:cNvSpPr>
          <p:nvPr>
            <p:ph type="sldNum" idx="12"/>
          </p:nvPr>
        </p:nvSpPr>
        <p:spPr>
          <a:xfrm>
            <a:off x="10566400" y="6356351"/>
            <a:ext cx="1016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901093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 with Caption">
    <p:spTree>
      <p:nvGrpSpPr>
        <p:cNvPr id="1" name="Shape 87"/>
        <p:cNvGrpSpPr/>
        <p:nvPr/>
      </p:nvGrpSpPr>
      <p:grpSpPr>
        <a:xfrm>
          <a:off x="0" y="0"/>
          <a:ext cx="0" cy="0"/>
          <a:chOff x="0" y="0"/>
          <a:chExt cx="0" cy="0"/>
        </a:xfrm>
      </p:grpSpPr>
      <p:sp>
        <p:nvSpPr>
          <p:cNvPr id="88" name="Google Shape;88;p27"/>
          <p:cNvSpPr/>
          <p:nvPr/>
        </p:nvSpPr>
        <p:spPr>
          <a:xfrm rot="-10380000" flipH="1">
            <a:off x="4221004" y="1108077"/>
            <a:ext cx="7010400" cy="4114800"/>
          </a:xfrm>
          <a:prstGeom prst="snipRoundRect">
            <a:avLst>
              <a:gd name="adj1" fmla="val 0"/>
              <a:gd name="adj2" fmla="val 3646"/>
            </a:avLst>
          </a:prstGeom>
          <a:solidFill>
            <a:srgbClr val="FFFFFF"/>
          </a:solidFill>
          <a:ln w="9525" cap="rnd" cmpd="sng">
            <a:solidFill>
              <a:srgbClr val="C0C0C0"/>
            </a:solidFill>
            <a:prstDash val="solid"/>
            <a:round/>
            <a:headEnd type="none" w="sm" len="sm"/>
            <a:tailEnd type="none" w="sm" len="sm"/>
          </a:ln>
          <a:effectLst>
            <a:outerShdw blurRad="63500" dist="38500" dir="7500000" sx="98500" sy="100080" kx="100000" algn="tl" rotWithShape="0">
              <a:srgbClr val="000000">
                <a:alpha val="2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 name="Google Shape;89;p27"/>
          <p:cNvSpPr/>
          <p:nvPr/>
        </p:nvSpPr>
        <p:spPr>
          <a:xfrm rot="-10380000" flipH="1">
            <a:off x="10672179" y="5359769"/>
            <a:ext cx="207264" cy="155448"/>
          </a:xfrm>
          <a:prstGeom prst="rtTriangle">
            <a:avLst/>
          </a:prstGeom>
          <a:solidFill>
            <a:srgbClr val="FFFFFF"/>
          </a:solidFill>
          <a:ln w="12700" cap="flat" cmpd="sng">
            <a:solidFill>
              <a:srgbClr val="FFFFFF"/>
            </a:solidFill>
            <a:prstDash val="solid"/>
            <a:bevel/>
            <a:headEnd type="none" w="sm" len="sm"/>
            <a:tailEnd type="none" w="sm" len="sm"/>
          </a:ln>
          <a:effectLst>
            <a:outerShdw blurRad="19685" dist="6350" dir="12900000" algn="tl" rotWithShape="0">
              <a:srgbClr val="000000">
                <a:alpha val="46666"/>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0" name="Google Shape;90;p27"/>
          <p:cNvSpPr txBox="1">
            <a:spLocks noGrp="1"/>
          </p:cNvSpPr>
          <p:nvPr>
            <p:ph type="title"/>
          </p:nvPr>
        </p:nvSpPr>
        <p:spPr>
          <a:xfrm>
            <a:off x="812800" y="1176997"/>
            <a:ext cx="2950464" cy="1582621"/>
          </a:xfrm>
          <a:prstGeom prst="rect">
            <a:avLst/>
          </a:prstGeom>
          <a:noFill/>
          <a:ln>
            <a:noFill/>
          </a:ln>
        </p:spPr>
        <p:txBody>
          <a:bodyPr spcFirstLastPara="1" wrap="square" lIns="45700" tIns="45700" rIns="45700" bIns="45700" anchor="b" anchorCtr="0">
            <a:normAutofit/>
          </a:bodyPr>
          <a:lstStyle>
            <a:lvl1pPr lvl="0" algn="l">
              <a:spcBef>
                <a:spcPts val="0"/>
              </a:spcBef>
              <a:spcAft>
                <a:spcPts val="0"/>
              </a:spcAft>
              <a:buClr>
                <a:schemeClr val="dk2"/>
              </a:buClr>
              <a:buSzPts val="2000"/>
              <a:buFont typeface="Arial"/>
              <a:buNone/>
              <a:defRPr sz="2000" b="1">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27"/>
          <p:cNvSpPr txBox="1">
            <a:spLocks noGrp="1"/>
          </p:cNvSpPr>
          <p:nvPr>
            <p:ph type="body" idx="1"/>
          </p:nvPr>
        </p:nvSpPr>
        <p:spPr>
          <a:xfrm>
            <a:off x="812800" y="2828785"/>
            <a:ext cx="2946400" cy="2179320"/>
          </a:xfrm>
          <a:prstGeom prst="rect">
            <a:avLst/>
          </a:prstGeom>
          <a:noFill/>
          <a:ln>
            <a:noFill/>
          </a:ln>
        </p:spPr>
        <p:txBody>
          <a:bodyPr spcFirstLastPara="1" wrap="square" lIns="64000" tIns="45700" rIns="45700" bIns="45700" anchor="t" anchorCtr="0">
            <a:normAutofit/>
          </a:bodyPr>
          <a:lstStyle>
            <a:lvl1pPr marL="457200" lvl="0" indent="-228600" algn="l">
              <a:spcBef>
                <a:spcPts val="250"/>
              </a:spcBef>
              <a:spcAft>
                <a:spcPts val="0"/>
              </a:spcAft>
              <a:buSzPts val="1235"/>
              <a:buFont typeface="Arial"/>
              <a:buNone/>
              <a:defRPr sz="1300"/>
            </a:lvl1pPr>
            <a:lvl2pPr marL="914400" lvl="1" indent="-293369" algn="l">
              <a:spcBef>
                <a:spcPts val="240"/>
              </a:spcBef>
              <a:spcAft>
                <a:spcPts val="0"/>
              </a:spcAft>
              <a:buSzPts val="1020"/>
              <a:buChar char="⚫"/>
              <a:defRPr sz="1200"/>
            </a:lvl2pPr>
            <a:lvl3pPr marL="1371600" lvl="2" indent="-273050" algn="l">
              <a:spcBef>
                <a:spcPts val="200"/>
              </a:spcBef>
              <a:spcAft>
                <a:spcPts val="0"/>
              </a:spcAft>
              <a:buSzPts val="700"/>
              <a:buChar char="⚫"/>
              <a:defRPr sz="1000"/>
            </a:lvl3pPr>
            <a:lvl4pPr marL="1828800" lvl="3" indent="-265747" algn="l">
              <a:spcBef>
                <a:spcPts val="180"/>
              </a:spcBef>
              <a:spcAft>
                <a:spcPts val="0"/>
              </a:spcAft>
              <a:buSzPts val="585"/>
              <a:buChar char="⚫"/>
              <a:defRPr sz="900"/>
            </a:lvl4pPr>
            <a:lvl5pPr marL="2286000" lvl="4" indent="-265747" algn="l">
              <a:spcBef>
                <a:spcPts val="180"/>
              </a:spcBef>
              <a:spcAft>
                <a:spcPts val="0"/>
              </a:spcAft>
              <a:buSzPts val="585"/>
              <a:buChar char="⚫"/>
              <a:defRPr sz="900"/>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92" name="Google Shape;92;p27"/>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7"/>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7"/>
          <p:cNvSpPr txBox="1">
            <a:spLocks noGrp="1"/>
          </p:cNvSpPr>
          <p:nvPr>
            <p:ph type="sldNum" idx="12"/>
          </p:nvPr>
        </p:nvSpPr>
        <p:spPr>
          <a:xfrm>
            <a:off x="10769600" y="6356351"/>
            <a:ext cx="8128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
        <p:nvSpPr>
          <p:cNvPr id="95" name="Google Shape;95;p27"/>
          <p:cNvSpPr>
            <a:spLocks noGrp="1"/>
          </p:cNvSpPr>
          <p:nvPr>
            <p:ph type="pic" idx="2"/>
          </p:nvPr>
        </p:nvSpPr>
        <p:spPr>
          <a:xfrm rot="420000">
            <a:off x="4647724" y="1199517"/>
            <a:ext cx="6156960" cy="3931920"/>
          </a:xfrm>
          <a:prstGeom prst="rect">
            <a:avLst/>
          </a:prstGeom>
          <a:solidFill>
            <a:schemeClr val="lt2"/>
          </a:solidFill>
          <a:ln w="9525" cap="rnd" cmpd="sng">
            <a:solidFill>
              <a:srgbClr val="C0C0C0"/>
            </a:solidFill>
            <a:prstDash val="solid"/>
            <a:round/>
            <a:headEnd type="none" w="sm" len="sm"/>
            <a:tailEnd type="none" w="sm" len="sm"/>
          </a:ln>
        </p:spPr>
        <p:txBody>
          <a:bodyPr spcFirstLastPara="1" wrap="square" lIns="91425" tIns="45700" rIns="91425" bIns="45700" anchor="t" anchorCtr="0">
            <a:normAutofit/>
          </a:bodyPr>
          <a:lstStyle>
            <a:lvl1pPr marR="0" lvl="0" algn="l" rtl="0">
              <a:spcBef>
                <a:spcPts val="640"/>
              </a:spcBef>
              <a:spcAft>
                <a:spcPts val="0"/>
              </a:spcAft>
              <a:buClr>
                <a:schemeClr val="accent3"/>
              </a:buClr>
              <a:buSzPts val="3040"/>
              <a:buFont typeface="Noto Sans Symbols"/>
              <a:buNone/>
              <a:defRPr sz="3200" b="0" i="0" u="none" strike="noStrike" cap="none">
                <a:solidFill>
                  <a:schemeClr val="dk1"/>
                </a:solidFill>
                <a:latin typeface="Arial"/>
                <a:ea typeface="Arial"/>
                <a:cs typeface="Arial"/>
                <a:sym typeface="Arial"/>
              </a:defRPr>
            </a:lvl1pPr>
            <a:lvl2pPr marR="0" lvl="1" algn="l" rtl="0">
              <a:spcBef>
                <a:spcPts val="480"/>
              </a:spcBef>
              <a:spcAft>
                <a:spcPts val="0"/>
              </a:spcAft>
              <a:buClr>
                <a:schemeClr val="accent1"/>
              </a:buClr>
              <a:buSzPts val="2040"/>
              <a:buFont typeface="Noto Sans Symbols"/>
              <a:buChar char="⚫"/>
              <a:defRPr sz="2400" b="0" i="0" u="none" strike="noStrike" cap="none">
                <a:solidFill>
                  <a:schemeClr val="dk1"/>
                </a:solidFill>
                <a:latin typeface="Arial"/>
                <a:ea typeface="Arial"/>
                <a:cs typeface="Arial"/>
                <a:sym typeface="Arial"/>
              </a:defRPr>
            </a:lvl2pPr>
            <a:lvl3pPr marR="0" lvl="2" algn="l" rtl="0">
              <a:spcBef>
                <a:spcPts val="420"/>
              </a:spcBef>
              <a:spcAft>
                <a:spcPts val="0"/>
              </a:spcAft>
              <a:buClr>
                <a:schemeClr val="accent2"/>
              </a:buClr>
              <a:buSzPts val="1470"/>
              <a:buFont typeface="Noto Sans Symbols"/>
              <a:buChar char="⚫"/>
              <a:defRPr sz="21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accent3"/>
              </a:buClr>
              <a:buSzPts val="1300"/>
              <a:buFont typeface="Noto Sans Symbols"/>
              <a:buChar char="⚫"/>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R="0" lvl="5" algn="l" rtl="0">
              <a:spcBef>
                <a:spcPts val="360"/>
              </a:spcBef>
              <a:spcAft>
                <a:spcPts val="0"/>
              </a:spcAft>
              <a:buClr>
                <a:schemeClr val="accent5"/>
              </a:buClr>
              <a:buSzPts val="1440"/>
              <a:buFont typeface="Noto Sans Symbols"/>
              <a:buChar char="⚫"/>
              <a:defRPr sz="18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accent6"/>
              </a:buClr>
              <a:buSzPts val="1280"/>
              <a:buFont typeface="Noto Sans Symbols"/>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280"/>
              </a:spcBef>
              <a:spcAft>
                <a:spcPts val="0"/>
              </a:spcAft>
              <a:buClr>
                <a:schemeClr val="dk2"/>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6" name="Google Shape;96;p27"/>
          <p:cNvSpPr/>
          <p:nvPr/>
        </p:nvSpPr>
        <p:spPr>
          <a:xfrm rot="10800000" flipH="1">
            <a:off x="-12700" y="5816600"/>
            <a:ext cx="12217400" cy="1041400"/>
          </a:xfrm>
          <a:custGeom>
            <a:avLst/>
            <a:gdLst/>
            <a:ahLst/>
            <a:cxnLst/>
            <a:rect l="l" t="t"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7" name="Google Shape;97;p27"/>
          <p:cNvSpPr/>
          <p:nvPr/>
        </p:nvSpPr>
        <p:spPr>
          <a:xfrm rot="10800000" flipH="1">
            <a:off x="5842000" y="6219826"/>
            <a:ext cx="6350000" cy="638175"/>
          </a:xfrm>
          <a:custGeom>
            <a:avLst/>
            <a:gdLst/>
            <a:ahLst/>
            <a:cxnLst/>
            <a:rect l="l" t="t"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extLst>
      <p:ext uri="{BB962C8B-B14F-4D97-AF65-F5344CB8AC3E}">
        <p14:creationId xmlns:p14="http://schemas.microsoft.com/office/powerpoint/2010/main" val="15930635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98"/>
        <p:cNvGrpSpPr/>
        <p:nvPr/>
      </p:nvGrpSpPr>
      <p:grpSpPr>
        <a:xfrm>
          <a:off x="0" y="0"/>
          <a:ext cx="0" cy="0"/>
          <a:chOff x="0" y="0"/>
          <a:chExt cx="0" cy="0"/>
        </a:xfrm>
      </p:grpSpPr>
      <p:sp>
        <p:nvSpPr>
          <p:cNvPr id="99" name="Google Shape;99;p28"/>
          <p:cNvSpPr txBox="1">
            <a:spLocks noGrp="1"/>
          </p:cNvSpPr>
          <p:nvPr>
            <p:ph type="title"/>
          </p:nvPr>
        </p:nvSpPr>
        <p:spPr>
          <a:xfrm>
            <a:off x="609600" y="704088"/>
            <a:ext cx="10972800" cy="1143000"/>
          </a:xfrm>
          <a:prstGeom prst="rect">
            <a:avLst/>
          </a:prstGeom>
          <a:noFill/>
          <a:ln>
            <a:noFill/>
          </a:ln>
        </p:spPr>
        <p:txBody>
          <a:bodyPr spcFirstLastPara="1" wrap="square" lIns="0" tIns="45700" rIns="0" bIns="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28"/>
          <p:cNvSpPr txBox="1">
            <a:spLocks noGrp="1"/>
          </p:cNvSpPr>
          <p:nvPr>
            <p:ph type="body" idx="1"/>
          </p:nvPr>
        </p:nvSpPr>
        <p:spPr>
          <a:xfrm rot="5400000">
            <a:off x="3901440" y="-1356360"/>
            <a:ext cx="4389120" cy="10972800"/>
          </a:xfrm>
          <a:prstGeom prst="rect">
            <a:avLst/>
          </a:prstGeom>
          <a:noFill/>
          <a:ln>
            <a:noFill/>
          </a:ln>
        </p:spPr>
        <p:txBody>
          <a:bodyPr spcFirstLastPara="1" wrap="square" lIns="91425" tIns="45700" rIns="91425" bIns="45700" anchor="t" anchorCtr="0">
            <a:norm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1" name="Google Shape;101;p28"/>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8"/>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28"/>
          <p:cNvSpPr txBox="1">
            <a:spLocks noGrp="1"/>
          </p:cNvSpPr>
          <p:nvPr>
            <p:ph type="sldNum" idx="12"/>
          </p:nvPr>
        </p:nvSpPr>
        <p:spPr>
          <a:xfrm>
            <a:off x="10566400" y="6356351"/>
            <a:ext cx="1016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6349849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04"/>
        <p:cNvGrpSpPr/>
        <p:nvPr/>
      </p:nvGrpSpPr>
      <p:grpSpPr>
        <a:xfrm>
          <a:off x="0" y="0"/>
          <a:ext cx="0" cy="0"/>
          <a:chOff x="0" y="0"/>
          <a:chExt cx="0" cy="0"/>
        </a:xfrm>
      </p:grpSpPr>
      <p:sp>
        <p:nvSpPr>
          <p:cNvPr id="105" name="Google Shape;105;p29"/>
          <p:cNvSpPr txBox="1">
            <a:spLocks noGrp="1"/>
          </p:cNvSpPr>
          <p:nvPr>
            <p:ph type="title"/>
          </p:nvPr>
        </p:nvSpPr>
        <p:spPr>
          <a:xfrm rot="5400000">
            <a:off x="7604919" y="2148683"/>
            <a:ext cx="5211763" cy="2743200"/>
          </a:xfrm>
          <a:prstGeom prst="rect">
            <a:avLst/>
          </a:prstGeom>
          <a:noFill/>
          <a:ln>
            <a:noFill/>
          </a:ln>
        </p:spPr>
        <p:txBody>
          <a:bodyPr spcFirstLastPara="1" wrap="square" lIns="0" tIns="45700" rIns="0" bIns="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6" name="Google Shape;106;p29"/>
          <p:cNvSpPr txBox="1">
            <a:spLocks noGrp="1"/>
          </p:cNvSpPr>
          <p:nvPr>
            <p:ph type="body" idx="1"/>
          </p:nvPr>
        </p:nvSpPr>
        <p:spPr>
          <a:xfrm rot="5400000">
            <a:off x="2016920" y="-492917"/>
            <a:ext cx="5211763" cy="8026400"/>
          </a:xfrm>
          <a:prstGeom prst="rect">
            <a:avLst/>
          </a:prstGeom>
          <a:noFill/>
          <a:ln>
            <a:noFill/>
          </a:ln>
        </p:spPr>
        <p:txBody>
          <a:bodyPr spcFirstLastPara="1" wrap="square" lIns="91425" tIns="45700" rIns="91425" bIns="45700" anchor="t" anchorCtr="0">
            <a:normAutofit/>
          </a:bodyPr>
          <a:lstStyle>
            <a:lvl1pPr marL="457200" lvl="0" indent="-337185" algn="l">
              <a:spcBef>
                <a:spcPts val="360"/>
              </a:spcBef>
              <a:spcAft>
                <a:spcPts val="0"/>
              </a:spcAft>
              <a:buSzPts val="1710"/>
              <a:buChar char="⚫"/>
              <a:defRPr/>
            </a:lvl1pPr>
            <a:lvl2pPr marL="914400" lvl="1" indent="-325755" algn="l">
              <a:spcBef>
                <a:spcPts val="360"/>
              </a:spcBef>
              <a:spcAft>
                <a:spcPts val="0"/>
              </a:spcAft>
              <a:buSzPts val="1530"/>
              <a:buChar char="⚫"/>
              <a:defRPr/>
            </a:lvl2pPr>
            <a:lvl3pPr marL="1371600" lvl="2" indent="-308610" algn="l">
              <a:spcBef>
                <a:spcPts val="360"/>
              </a:spcBef>
              <a:spcAft>
                <a:spcPts val="0"/>
              </a:spcAft>
              <a:buSzPts val="1260"/>
              <a:buChar char="⚫"/>
              <a:defRPr/>
            </a:lvl3pPr>
            <a:lvl4pPr marL="1828800" lvl="3" indent="-302894" algn="l">
              <a:spcBef>
                <a:spcPts val="360"/>
              </a:spcBef>
              <a:spcAft>
                <a:spcPts val="0"/>
              </a:spcAft>
              <a:buSzPts val="1170"/>
              <a:buChar char="⚫"/>
              <a:defRPr/>
            </a:lvl4pPr>
            <a:lvl5pPr marL="2286000" lvl="4" indent="-302895" algn="l">
              <a:spcBef>
                <a:spcPts val="360"/>
              </a:spcBef>
              <a:spcAft>
                <a:spcPts val="0"/>
              </a:spcAft>
              <a:buSzPts val="1170"/>
              <a:buChar char="⚫"/>
              <a:defRPr/>
            </a:lvl5pPr>
            <a:lvl6pPr marL="2743200" lvl="5" indent="-320039" algn="l">
              <a:spcBef>
                <a:spcPts val="360"/>
              </a:spcBef>
              <a:spcAft>
                <a:spcPts val="0"/>
              </a:spcAft>
              <a:buSzPts val="1440"/>
              <a:buChar char="⚫"/>
              <a:defRPr/>
            </a:lvl6pPr>
            <a:lvl7pPr marL="3200400" lvl="6" indent="-320039" algn="l">
              <a:spcBef>
                <a:spcPts val="360"/>
              </a:spcBef>
              <a:spcAft>
                <a:spcPts val="0"/>
              </a:spcAft>
              <a:buSzPts val="144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07" name="Google Shape;107;p29"/>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9"/>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9"/>
          <p:cNvSpPr txBox="1">
            <a:spLocks noGrp="1"/>
          </p:cNvSpPr>
          <p:nvPr>
            <p:ph type="sldNum" idx="12"/>
          </p:nvPr>
        </p:nvSpPr>
        <p:spPr>
          <a:xfrm>
            <a:off x="10566400" y="6356351"/>
            <a:ext cx="1016000" cy="365125"/>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49695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2.png"/><Relationship Id="rId5" Type="http://schemas.openxmlformats.org/officeDocument/2006/relationships/slideLayout" Target="../slideLayouts/slideLayout36.xml"/><Relationship Id="rId10" Type="http://schemas.openxmlformats.org/officeDocument/2006/relationships/theme" Target="../theme/theme4.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CFE32B2-4659-4605-8A62-B07F684F29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LC"/>
          </a:p>
        </p:txBody>
      </p:sp>
      <p:sp>
        <p:nvSpPr>
          <p:cNvPr id="3" name="Text Placeholder 2">
            <a:extLst>
              <a:ext uri="{FF2B5EF4-FFF2-40B4-BE49-F238E27FC236}">
                <a16:creationId xmlns:a16="http://schemas.microsoft.com/office/drawing/2014/main" xmlns="" id="{404E11A4-7162-4EEA-8F92-24B1F483D3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LC"/>
          </a:p>
        </p:txBody>
      </p:sp>
      <p:sp>
        <p:nvSpPr>
          <p:cNvPr id="4" name="Date Placeholder 3">
            <a:extLst>
              <a:ext uri="{FF2B5EF4-FFF2-40B4-BE49-F238E27FC236}">
                <a16:creationId xmlns:a16="http://schemas.microsoft.com/office/drawing/2014/main" xmlns="" id="{FF88E929-3FA7-4173-93C9-99DFBFDC0C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B46CAA-F71A-49DA-B713-43911313B9F2}" type="datetimeFigureOut">
              <a:rPr lang="en-LC" smtClean="0"/>
              <a:t>02/05/2022</a:t>
            </a:fld>
            <a:endParaRPr lang="en-LC"/>
          </a:p>
        </p:txBody>
      </p:sp>
      <p:sp>
        <p:nvSpPr>
          <p:cNvPr id="5" name="Footer Placeholder 4">
            <a:extLst>
              <a:ext uri="{FF2B5EF4-FFF2-40B4-BE49-F238E27FC236}">
                <a16:creationId xmlns:a16="http://schemas.microsoft.com/office/drawing/2014/main" xmlns="" id="{0FCA811E-AD4D-4268-82B8-038D622455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LC"/>
          </a:p>
        </p:txBody>
      </p:sp>
      <p:sp>
        <p:nvSpPr>
          <p:cNvPr id="6" name="Slide Number Placeholder 5">
            <a:extLst>
              <a:ext uri="{FF2B5EF4-FFF2-40B4-BE49-F238E27FC236}">
                <a16:creationId xmlns:a16="http://schemas.microsoft.com/office/drawing/2014/main" xmlns="" id="{4FADFCD7-C28E-45D3-87B0-D4FB3C1187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DAE8AA-6B75-4B52-9657-22BA658AF381}" type="slidenum">
              <a:rPr lang="en-LC" smtClean="0"/>
              <a:t>‹#›</a:t>
            </a:fld>
            <a:endParaRPr lang="en-LC"/>
          </a:p>
        </p:txBody>
      </p:sp>
    </p:spTree>
    <p:extLst>
      <p:ext uri="{BB962C8B-B14F-4D97-AF65-F5344CB8AC3E}">
        <p14:creationId xmlns:p14="http://schemas.microsoft.com/office/powerpoint/2010/main" val="25463126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CB71C5B-FB88-4237-A55E-49BFE0093D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F1D1FCA-11D3-4968-B04D-6FC91D501A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4416414-32EA-4825-9E10-E488CC35FB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8DDCFA-2608-4E7C-9653-7805E337875C}" type="datetimeFigureOut">
              <a:rPr lang="en-US" smtClean="0"/>
              <a:t>5/2/2022</a:t>
            </a:fld>
            <a:endParaRPr lang="en-US"/>
          </a:p>
        </p:txBody>
      </p:sp>
      <p:sp>
        <p:nvSpPr>
          <p:cNvPr id="5" name="Footer Placeholder 4">
            <a:extLst>
              <a:ext uri="{FF2B5EF4-FFF2-40B4-BE49-F238E27FC236}">
                <a16:creationId xmlns:a16="http://schemas.microsoft.com/office/drawing/2014/main" xmlns="" id="{F059F0B9-A780-4A86-929F-B481593734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6AA7A863-9435-4C0C-BA70-B91439974A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BE3C7-616A-4E4B-8FA6-DD3EEEE1DFC6}" type="slidenum">
              <a:rPr lang="en-US" smtClean="0"/>
              <a:t>‹#›</a:t>
            </a:fld>
            <a:endParaRPr lang="en-US"/>
          </a:p>
        </p:txBody>
      </p:sp>
    </p:spTree>
    <p:extLst>
      <p:ext uri="{BB962C8B-B14F-4D97-AF65-F5344CB8AC3E}">
        <p14:creationId xmlns:p14="http://schemas.microsoft.com/office/powerpoint/2010/main" val="2538945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
        <p:cNvGrpSpPr/>
        <p:nvPr/>
      </p:nvGrpSpPr>
      <p:grpSpPr>
        <a:xfrm>
          <a:off x="0" y="0"/>
          <a:ext cx="0" cy="0"/>
          <a:chOff x="0" y="0"/>
          <a:chExt cx="0" cy="0"/>
        </a:xfrm>
      </p:grpSpPr>
      <p:sp>
        <p:nvSpPr>
          <p:cNvPr id="28" name="Google Shape;28;p19"/>
          <p:cNvSpPr txBox="1">
            <a:spLocks noGrp="1"/>
          </p:cNvSpPr>
          <p:nvPr>
            <p:ph type="title"/>
          </p:nvPr>
        </p:nvSpPr>
        <p:spPr>
          <a:xfrm>
            <a:off x="812800" y="228600"/>
            <a:ext cx="10871200" cy="9906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2"/>
              </a:buClr>
              <a:buSzPts val="4400"/>
              <a:buFont typeface="Twentieth Century"/>
              <a:buNone/>
              <a:defRPr sz="4400" b="0" i="0" u="none" strike="noStrike" cap="none">
                <a:solidFill>
                  <a:schemeClr val="dk2"/>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 name="Google Shape;29;p19"/>
          <p:cNvSpPr txBox="1">
            <a:spLocks noGrp="1"/>
          </p:cNvSpPr>
          <p:nvPr>
            <p:ph type="body" idx="1"/>
          </p:nvPr>
        </p:nvSpPr>
        <p:spPr>
          <a:xfrm>
            <a:off x="816864" y="1600200"/>
            <a:ext cx="10871200" cy="4526280"/>
          </a:xfrm>
          <a:prstGeom prst="rect">
            <a:avLst/>
          </a:prstGeom>
          <a:noFill/>
          <a:ln>
            <a:noFill/>
          </a:ln>
        </p:spPr>
        <p:txBody>
          <a:bodyPr spcFirstLastPara="1" wrap="square" lIns="91425" tIns="45700" rIns="91425" bIns="45700" anchor="t" anchorCtr="0">
            <a:normAutofit/>
          </a:bodyPr>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Twentieth Century"/>
                <a:ea typeface="Twentieth Century"/>
                <a:cs typeface="Twentieth Century"/>
                <a:sym typeface="Twentieth Century"/>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Twentieth Century"/>
                <a:ea typeface="Twentieth Century"/>
                <a:cs typeface="Twentieth Century"/>
                <a:sym typeface="Twentieth Century"/>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Twentieth Century"/>
                <a:ea typeface="Twentieth Century"/>
                <a:cs typeface="Twentieth Century"/>
                <a:sym typeface="Twentieth Century"/>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Twentieth Century"/>
                <a:ea typeface="Twentieth Century"/>
                <a:cs typeface="Twentieth Century"/>
                <a:sym typeface="Twentieth Century"/>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Twentieth Century"/>
                <a:ea typeface="Twentieth Century"/>
                <a:cs typeface="Twentieth Century"/>
                <a:sym typeface="Twentieth Century"/>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0" name="Google Shape;30;p19"/>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chemeClr val="dk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1" name="Google Shape;31;p19"/>
          <p:cNvSpPr txBox="1">
            <a:spLocks noGrp="1"/>
          </p:cNvSpPr>
          <p:nvPr>
            <p:ph type="ftr" idx="11"/>
          </p:nvPr>
        </p:nvSpPr>
        <p:spPr>
          <a:xfrm>
            <a:off x="812801" y="6248207"/>
            <a:ext cx="7228111"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0" i="0" u="none" strike="noStrike" cap="none">
                <a:solidFill>
                  <a:schemeClr val="dk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2" name="Google Shape;32;p19"/>
          <p:cNvSpPr/>
          <p:nvPr/>
        </p:nvSpPr>
        <p:spPr>
          <a:xfrm>
            <a:off x="0" y="1234440"/>
            <a:ext cx="12192000" cy="32004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33" name="Google Shape;33;p19"/>
          <p:cNvSpPr/>
          <p:nvPr/>
        </p:nvSpPr>
        <p:spPr>
          <a:xfrm>
            <a:off x="0" y="1280160"/>
            <a:ext cx="711200" cy="228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34" name="Google Shape;34;p19"/>
          <p:cNvSpPr/>
          <p:nvPr/>
        </p:nvSpPr>
        <p:spPr>
          <a:xfrm>
            <a:off x="787400" y="1280160"/>
            <a:ext cx="11404600" cy="228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
        <p:nvSpPr>
          <p:cNvPr id="35" name="Google Shape;35;p19"/>
          <p:cNvSpPr txBox="1">
            <a:spLocks noGrp="1"/>
          </p:cNvSpPr>
          <p:nvPr>
            <p:ph type="sldNum" idx="12"/>
          </p:nvPr>
        </p:nvSpPr>
        <p:spPr>
          <a:xfrm>
            <a:off x="0" y="1272222"/>
            <a:ext cx="711200" cy="244476"/>
          </a:xfrm>
          <a:prstGeom prst="rect">
            <a:avLst/>
          </a:prstGeom>
          <a:noFill/>
          <a:ln>
            <a:noFill/>
          </a:ln>
        </p:spPr>
        <p:txBody>
          <a:bodyPr spcFirstLastPara="1" wrap="square" lIns="91425" tIns="45700" rIns="91425" bIns="45700" anchor="ctr" anchorCtr="0">
            <a:normAutofit/>
          </a:bodyPr>
          <a:lstStyle>
            <a:lvl1pPr marL="0" marR="0" lvl="0" indent="0" algn="ctr" rtl="0">
              <a:spcBef>
                <a:spcPts val="0"/>
              </a:spcBef>
              <a:buNone/>
              <a:defRPr sz="1200" b="1" i="0" u="none" strike="noStrike" cap="none">
                <a:solidFill>
                  <a:schemeClr val="dk2"/>
                </a:solidFill>
                <a:latin typeface="Twentieth Century"/>
                <a:ea typeface="Twentieth Century"/>
                <a:cs typeface="Twentieth Century"/>
                <a:sym typeface="Twentieth Century"/>
              </a:defRPr>
            </a:lvl1pPr>
            <a:lvl2pPr marL="0" marR="0" lvl="1" indent="0" algn="ctr" rtl="0">
              <a:spcBef>
                <a:spcPts val="0"/>
              </a:spcBef>
              <a:buNone/>
              <a:defRPr sz="1200" b="1" i="0" u="none" strike="noStrike" cap="none">
                <a:solidFill>
                  <a:schemeClr val="dk2"/>
                </a:solidFill>
                <a:latin typeface="Twentieth Century"/>
                <a:ea typeface="Twentieth Century"/>
                <a:cs typeface="Twentieth Century"/>
                <a:sym typeface="Twentieth Century"/>
              </a:defRPr>
            </a:lvl2pPr>
            <a:lvl3pPr marL="0" marR="0" lvl="2" indent="0" algn="ctr" rtl="0">
              <a:spcBef>
                <a:spcPts val="0"/>
              </a:spcBef>
              <a:buNone/>
              <a:defRPr sz="1200" b="1" i="0" u="none" strike="noStrike" cap="none">
                <a:solidFill>
                  <a:schemeClr val="dk2"/>
                </a:solidFill>
                <a:latin typeface="Twentieth Century"/>
                <a:ea typeface="Twentieth Century"/>
                <a:cs typeface="Twentieth Century"/>
                <a:sym typeface="Twentieth Century"/>
              </a:defRPr>
            </a:lvl3pPr>
            <a:lvl4pPr marL="0" marR="0" lvl="3" indent="0" algn="ctr" rtl="0">
              <a:spcBef>
                <a:spcPts val="0"/>
              </a:spcBef>
              <a:buNone/>
              <a:defRPr sz="1200" b="1" i="0" u="none" strike="noStrike" cap="none">
                <a:solidFill>
                  <a:schemeClr val="dk2"/>
                </a:solidFill>
                <a:latin typeface="Twentieth Century"/>
                <a:ea typeface="Twentieth Century"/>
                <a:cs typeface="Twentieth Century"/>
                <a:sym typeface="Twentieth Century"/>
              </a:defRPr>
            </a:lvl4pPr>
            <a:lvl5pPr marL="0" marR="0" lvl="4" indent="0" algn="ctr" rtl="0">
              <a:spcBef>
                <a:spcPts val="0"/>
              </a:spcBef>
              <a:buNone/>
              <a:defRPr sz="1200" b="1" i="0" u="none" strike="noStrike" cap="none">
                <a:solidFill>
                  <a:schemeClr val="dk2"/>
                </a:solidFill>
                <a:latin typeface="Twentieth Century"/>
                <a:ea typeface="Twentieth Century"/>
                <a:cs typeface="Twentieth Century"/>
                <a:sym typeface="Twentieth Century"/>
              </a:defRPr>
            </a:lvl5pPr>
            <a:lvl6pPr marL="0" marR="0" lvl="5" indent="0" algn="ctr" rtl="0">
              <a:spcBef>
                <a:spcPts val="0"/>
              </a:spcBef>
              <a:buNone/>
              <a:defRPr sz="1200" b="1" i="0" u="none" strike="noStrike" cap="none">
                <a:solidFill>
                  <a:schemeClr val="dk2"/>
                </a:solidFill>
                <a:latin typeface="Twentieth Century"/>
                <a:ea typeface="Twentieth Century"/>
                <a:cs typeface="Twentieth Century"/>
                <a:sym typeface="Twentieth Century"/>
              </a:defRPr>
            </a:lvl6pPr>
            <a:lvl7pPr marL="0" marR="0" lvl="6" indent="0" algn="ctr" rtl="0">
              <a:spcBef>
                <a:spcPts val="0"/>
              </a:spcBef>
              <a:buNone/>
              <a:defRPr sz="1200" b="1" i="0" u="none" strike="noStrike" cap="none">
                <a:solidFill>
                  <a:schemeClr val="dk2"/>
                </a:solidFill>
                <a:latin typeface="Twentieth Century"/>
                <a:ea typeface="Twentieth Century"/>
                <a:cs typeface="Twentieth Century"/>
                <a:sym typeface="Twentieth Century"/>
              </a:defRPr>
            </a:lvl7pPr>
            <a:lvl8pPr marL="0" marR="0" lvl="7" indent="0" algn="ctr" rtl="0">
              <a:spcBef>
                <a:spcPts val="0"/>
              </a:spcBef>
              <a:buNone/>
              <a:defRPr sz="1200" b="1" i="0" u="none" strike="noStrike" cap="none">
                <a:solidFill>
                  <a:schemeClr val="dk2"/>
                </a:solidFill>
                <a:latin typeface="Twentieth Century"/>
                <a:ea typeface="Twentieth Century"/>
                <a:cs typeface="Twentieth Century"/>
                <a:sym typeface="Twentieth Century"/>
              </a:defRPr>
            </a:lvl8pPr>
            <a:lvl9pPr marL="0" marR="0" lvl="8" indent="0" algn="ctr" rtl="0">
              <a:spcBef>
                <a:spcPts val="0"/>
              </a:spcBef>
              <a:buNone/>
              <a:defRPr sz="1200" b="1" i="0" u="none" strike="noStrike" cap="none">
                <a:solidFill>
                  <a:schemeClr val="dk2"/>
                </a:solidFill>
                <a:latin typeface="Twentieth Century"/>
                <a:ea typeface="Twentieth Century"/>
                <a:cs typeface="Twentieth Century"/>
                <a:sym typeface="Twentieth Century"/>
              </a:defRPr>
            </a:lvl9pPr>
          </a:lstStyle>
          <a:p>
            <a:fld id="{00000000-1234-1234-1234-123412341234}" type="slidenum">
              <a:rPr lang="en-TT" smtClean="0"/>
              <a:pPr/>
              <a:t>‹#›</a:t>
            </a:fld>
            <a:endParaRPr lang="en-TT" sz="1400">
              <a:solidFill>
                <a:srgbClr val="FFFFFF"/>
              </a:solidFill>
            </a:endParaRPr>
          </a:p>
        </p:txBody>
      </p:sp>
    </p:spTree>
    <p:extLst>
      <p:ext uri="{BB962C8B-B14F-4D97-AF65-F5344CB8AC3E}">
        <p14:creationId xmlns:p14="http://schemas.microsoft.com/office/powerpoint/2010/main" val="2898714121"/>
      </p:ext>
    </p:extLst>
  </p:cSld>
  <p:clrMap bg1="lt1" tx1="dk1" bg2="dk2" tx2="lt2" accent1="accent1" accent2="accent2" accent3="accent3" accent4="accent4" accent5="accent5" accent6="accent6" hlink="hlink" folHlink="folHlink"/>
  <p:sldLayoutIdLst>
    <p:sldLayoutId id="2147483673" r:id="rId1"/>
    <p:sldLayoutId id="2147483675" r:id="rId2"/>
    <p:sldLayoutId id="2147483676" r:id="rId3"/>
    <p:sldLayoutId id="2147483677" r:id="rId4"/>
    <p:sldLayoutId id="2147483678" r:id="rId5"/>
    <p:sldLayoutId id="2147483679" r:id="rId6"/>
    <p:sldLayoutId id="2147483680" r:id="rId7"/>
    <p:sldLayoutId id="2147483682" r:id="rId8"/>
    <p:sldLayoutId id="2147483683"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1">
            <a:alphaModFix/>
          </a:blip>
          <a:tile tx="0" ty="0" sx="65000" sy="65000" flip="none" algn="tl"/>
        </a:blipFill>
        <a:effectLst/>
      </p:bgPr>
    </p:bg>
    <p:spTree>
      <p:nvGrpSpPr>
        <p:cNvPr id="1" name="Shape 26"/>
        <p:cNvGrpSpPr/>
        <p:nvPr/>
      </p:nvGrpSpPr>
      <p:grpSpPr>
        <a:xfrm>
          <a:off x="0" y="0"/>
          <a:ext cx="0" cy="0"/>
          <a:chOff x="0" y="0"/>
          <a:chExt cx="0" cy="0"/>
        </a:xfrm>
      </p:grpSpPr>
      <p:sp>
        <p:nvSpPr>
          <p:cNvPr id="27" name="Google Shape;27;p16"/>
          <p:cNvSpPr/>
          <p:nvPr/>
        </p:nvSpPr>
        <p:spPr>
          <a:xfrm>
            <a:off x="-12700" y="-7144"/>
            <a:ext cx="12217400" cy="1041400"/>
          </a:xfrm>
          <a:custGeom>
            <a:avLst/>
            <a:gdLst/>
            <a:ahLst/>
            <a:cxnLst/>
            <a:rect l="l" t="t" r="r" b="b"/>
            <a:pathLst>
              <a:path w="5772" h="656" extrusionOk="0">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rgbClr val="0079AD">
                  <a:alpha val="44705"/>
                </a:srgbClr>
              </a:gs>
              <a:gs pos="100000">
                <a:srgbClr val="00E9F7">
                  <a:alpha val="54901"/>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 name="Google Shape;28;p16"/>
          <p:cNvSpPr/>
          <p:nvPr/>
        </p:nvSpPr>
        <p:spPr>
          <a:xfrm>
            <a:off x="5842000" y="-7144"/>
            <a:ext cx="6350000" cy="638175"/>
          </a:xfrm>
          <a:custGeom>
            <a:avLst/>
            <a:gdLst/>
            <a:ahLst/>
            <a:cxnLst/>
            <a:rect l="l" t="t" r="r" b="b"/>
            <a:pathLst>
              <a:path w="3000" h="595" extrusionOk="0">
                <a:moveTo>
                  <a:pt x="0" y="0"/>
                </a:moveTo>
                <a:cubicBezTo>
                  <a:pt x="174" y="102"/>
                  <a:pt x="1168" y="533"/>
                  <a:pt x="1668" y="564"/>
                </a:cubicBezTo>
                <a:cubicBezTo>
                  <a:pt x="2168" y="595"/>
                  <a:pt x="2778" y="279"/>
                  <a:pt x="3000" y="186"/>
                </a:cubicBezTo>
                <a:lnTo>
                  <a:pt x="3000" y="6"/>
                </a:lnTo>
                <a:lnTo>
                  <a:pt x="0" y="0"/>
                </a:lnTo>
                <a:close/>
              </a:path>
            </a:pathLst>
          </a:custGeom>
          <a:gradFill>
            <a:gsLst>
              <a:gs pos="0">
                <a:srgbClr val="00ABB4">
                  <a:alpha val="29803"/>
                </a:srgbClr>
              </a:gs>
              <a:gs pos="80000">
                <a:srgbClr val="0099E4">
                  <a:alpha val="44705"/>
                </a:srgbClr>
              </a:gs>
              <a:gs pos="100000">
                <a:srgbClr val="0099E4">
                  <a:alpha val="44705"/>
                </a:srgbClr>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9" name="Google Shape;29;p16"/>
          <p:cNvSpPr txBox="1">
            <a:spLocks noGrp="1"/>
          </p:cNvSpPr>
          <p:nvPr>
            <p:ph type="title"/>
          </p:nvPr>
        </p:nvSpPr>
        <p:spPr>
          <a:xfrm>
            <a:off x="609600" y="704088"/>
            <a:ext cx="10972800" cy="1143000"/>
          </a:xfrm>
          <a:prstGeom prst="rect">
            <a:avLst/>
          </a:prstGeom>
          <a:noFill/>
          <a:ln>
            <a:noFill/>
          </a:ln>
        </p:spPr>
        <p:txBody>
          <a:bodyPr spcFirstLastPara="1" wrap="square" lIns="0" tIns="45700" rIns="0" bIns="0" anchor="b" anchorCtr="0">
            <a:normAutofit/>
          </a:bodyPr>
          <a:lstStyle>
            <a:lvl1pPr marR="0" lvl="0" algn="l" rtl="0">
              <a:spcBef>
                <a:spcPts val="0"/>
              </a:spcBef>
              <a:spcAft>
                <a:spcPts val="0"/>
              </a:spcAft>
              <a:buClr>
                <a:schemeClr val="dk2"/>
              </a:buClr>
              <a:buSzPts val="5000"/>
              <a:buFont typeface="Arial"/>
              <a:buNone/>
              <a:defRPr sz="50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Google Shape;30;p16"/>
          <p:cNvSpPr txBox="1">
            <a:spLocks noGrp="1"/>
          </p:cNvSpPr>
          <p:nvPr>
            <p:ph type="body" idx="1"/>
          </p:nvPr>
        </p:nvSpPr>
        <p:spPr>
          <a:xfrm>
            <a:off x="609600" y="1935480"/>
            <a:ext cx="10972800" cy="4389120"/>
          </a:xfrm>
          <a:prstGeom prst="rect">
            <a:avLst/>
          </a:prstGeom>
          <a:noFill/>
          <a:ln>
            <a:noFill/>
          </a:ln>
        </p:spPr>
        <p:txBody>
          <a:bodyPr spcFirstLastPara="1" wrap="square" lIns="91425" tIns="45700" rIns="91425" bIns="45700" anchor="t" anchorCtr="0">
            <a:normAutofit/>
          </a:bodyPr>
          <a:lstStyle>
            <a:lvl1pPr marL="457200" marR="0" lvl="0" indent="-385445" algn="l" rtl="0">
              <a:spcBef>
                <a:spcPts val="520"/>
              </a:spcBef>
              <a:spcAft>
                <a:spcPts val="0"/>
              </a:spcAft>
              <a:buClr>
                <a:schemeClr val="accent3"/>
              </a:buClr>
              <a:buSzPts val="2470"/>
              <a:buFont typeface="Noto Sans Symbols"/>
              <a:buChar char="⚫"/>
              <a:defRPr sz="2600" b="0" i="0" u="none" strike="noStrike" cap="none">
                <a:solidFill>
                  <a:schemeClr val="dk1"/>
                </a:solidFill>
                <a:latin typeface="Arial"/>
                <a:ea typeface="Arial"/>
                <a:cs typeface="Arial"/>
                <a:sym typeface="Arial"/>
              </a:defRPr>
            </a:lvl1pPr>
            <a:lvl2pPr marL="914400" marR="0" lvl="1" indent="-358140" algn="l" rtl="0">
              <a:spcBef>
                <a:spcPts val="480"/>
              </a:spcBef>
              <a:spcAft>
                <a:spcPts val="0"/>
              </a:spcAft>
              <a:buClr>
                <a:schemeClr val="accent1"/>
              </a:buClr>
              <a:buSzPts val="2040"/>
              <a:buFont typeface="Noto Sans Symbols"/>
              <a:buChar char="⚫"/>
              <a:defRPr sz="2400" b="0" i="0" u="none" strike="noStrike" cap="none">
                <a:solidFill>
                  <a:schemeClr val="dk1"/>
                </a:solidFill>
                <a:latin typeface="Arial"/>
                <a:ea typeface="Arial"/>
                <a:cs typeface="Arial"/>
                <a:sym typeface="Arial"/>
              </a:defRPr>
            </a:lvl2pPr>
            <a:lvl3pPr marL="1371600" marR="0" lvl="2" indent="-321944" algn="l" rtl="0">
              <a:spcBef>
                <a:spcPts val="420"/>
              </a:spcBef>
              <a:spcAft>
                <a:spcPts val="0"/>
              </a:spcAft>
              <a:buClr>
                <a:schemeClr val="accent2"/>
              </a:buClr>
              <a:buSzPts val="1470"/>
              <a:buFont typeface="Noto Sans Symbols"/>
              <a:buChar char="⚫"/>
              <a:defRPr sz="2100" b="0" i="0" u="none" strike="noStrike" cap="none">
                <a:solidFill>
                  <a:schemeClr val="dk1"/>
                </a:solidFill>
                <a:latin typeface="Arial"/>
                <a:ea typeface="Arial"/>
                <a:cs typeface="Arial"/>
                <a:sym typeface="Arial"/>
              </a:defRPr>
            </a:lvl3pPr>
            <a:lvl4pPr marL="1828800" marR="0" lvl="3" indent="-311150" algn="l" rtl="0">
              <a:spcBef>
                <a:spcPts val="400"/>
              </a:spcBef>
              <a:spcAft>
                <a:spcPts val="0"/>
              </a:spcAft>
              <a:buClr>
                <a:schemeClr val="accent3"/>
              </a:buClr>
              <a:buSzPts val="1300"/>
              <a:buFont typeface="Noto Sans Symbols"/>
              <a:buChar char="⚫"/>
              <a:defRPr sz="2000" b="0" i="0" u="none" strike="noStrike" cap="none">
                <a:solidFill>
                  <a:schemeClr val="dk1"/>
                </a:solidFill>
                <a:latin typeface="Arial"/>
                <a:ea typeface="Arial"/>
                <a:cs typeface="Arial"/>
                <a:sym typeface="A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Arial"/>
                <a:ea typeface="Arial"/>
                <a:cs typeface="Arial"/>
                <a:sym typeface="Arial"/>
              </a:defRPr>
            </a:lvl5pPr>
            <a:lvl6pPr marL="2743200" marR="0" lvl="5" indent="-320039" algn="l" rtl="0">
              <a:spcBef>
                <a:spcPts val="360"/>
              </a:spcBef>
              <a:spcAft>
                <a:spcPts val="0"/>
              </a:spcAft>
              <a:buClr>
                <a:schemeClr val="accent5"/>
              </a:buClr>
              <a:buSzPts val="1440"/>
              <a:buFont typeface="Noto Sans Symbols"/>
              <a:buChar char="⚫"/>
              <a:defRPr sz="1800" b="0" i="0" u="none" strike="noStrike" cap="none">
                <a:solidFill>
                  <a:schemeClr val="dk1"/>
                </a:solidFill>
                <a:latin typeface="Arial"/>
                <a:ea typeface="Arial"/>
                <a:cs typeface="Arial"/>
                <a:sym typeface="Arial"/>
              </a:defRPr>
            </a:lvl6pPr>
            <a:lvl7pPr marL="3200400" marR="0" lvl="6" indent="-309879" algn="l" rtl="0">
              <a:spcBef>
                <a:spcPts val="320"/>
              </a:spcBef>
              <a:spcAft>
                <a:spcPts val="0"/>
              </a:spcAft>
              <a:buClr>
                <a:schemeClr val="accent6"/>
              </a:buClr>
              <a:buSzPts val="1280"/>
              <a:buFont typeface="Noto Sans Symbols"/>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17500" algn="l" rtl="0">
              <a:spcBef>
                <a:spcPts val="280"/>
              </a:spcBef>
              <a:spcAft>
                <a:spcPts val="0"/>
              </a:spcAft>
              <a:buClr>
                <a:schemeClr val="dk2"/>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31" name="Google Shape;31;p16"/>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SzPts val="1400"/>
              <a:buNone/>
              <a:defRPr sz="1200">
                <a:solidFill>
                  <a:srgbClr val="035C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2" name="Google Shape;32;p16"/>
          <p:cNvSpPr txBox="1">
            <a:spLocks noGrp="1"/>
          </p:cNvSpPr>
          <p:nvPr>
            <p:ph type="ftr" idx="11"/>
          </p:nvPr>
        </p:nvSpPr>
        <p:spPr>
          <a:xfrm>
            <a:off x="3556000" y="6356351"/>
            <a:ext cx="4470400" cy="365125"/>
          </a:xfrm>
          <a:prstGeom prst="rect">
            <a:avLst/>
          </a:prstGeom>
          <a:noFill/>
          <a:ln>
            <a:noFill/>
          </a:ln>
        </p:spPr>
        <p:txBody>
          <a:bodyPr spcFirstLastPara="1" wrap="square" lIns="0" tIns="0" rIns="0" bIns="0" anchor="b" anchorCtr="0">
            <a:noAutofit/>
          </a:bodyPr>
          <a:lstStyle>
            <a:lvl1pPr marR="0" lvl="0" algn="l" rtl="0">
              <a:spcBef>
                <a:spcPts val="0"/>
              </a:spcBef>
              <a:spcAft>
                <a:spcPts val="0"/>
              </a:spcAft>
              <a:buSzPts val="1400"/>
              <a:buNone/>
              <a:defRPr sz="1200">
                <a:solidFill>
                  <a:srgbClr val="035C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 name="Google Shape;33;p16"/>
          <p:cNvSpPr txBox="1">
            <a:spLocks noGrp="1"/>
          </p:cNvSpPr>
          <p:nvPr>
            <p:ph type="sldNum" idx="12"/>
          </p:nvPr>
        </p:nvSpPr>
        <p:spPr>
          <a:xfrm>
            <a:off x="10566400" y="6356351"/>
            <a:ext cx="1016000" cy="365125"/>
          </a:xfrm>
          <a:prstGeom prst="rect">
            <a:avLst/>
          </a:prstGeom>
          <a:noFill/>
          <a:ln>
            <a:noFill/>
          </a:ln>
        </p:spPr>
        <p:txBody>
          <a:bodyPr spcFirstLastPara="1" wrap="square" lIns="0" tIns="0" rIns="0" bIns="0" anchor="b" anchorCtr="0">
            <a:noAutofit/>
          </a:bodyPr>
          <a:lstStyle>
            <a:lvl1pPr marL="0" marR="0" lvl="0" indent="0" algn="r" rtl="0">
              <a:spcBef>
                <a:spcPts val="0"/>
              </a:spcBef>
              <a:buNone/>
              <a:defRPr sz="1200" b="0" u="none">
                <a:solidFill>
                  <a:srgbClr val="035C75"/>
                </a:solidFill>
                <a:latin typeface="Arial"/>
                <a:ea typeface="Arial"/>
                <a:cs typeface="Arial"/>
                <a:sym typeface="Arial"/>
              </a:defRPr>
            </a:lvl1pPr>
            <a:lvl2pPr marL="0" marR="0" lvl="1" indent="0" algn="r" rtl="0">
              <a:spcBef>
                <a:spcPts val="0"/>
              </a:spcBef>
              <a:buNone/>
              <a:defRPr sz="1200" b="0" u="none">
                <a:solidFill>
                  <a:srgbClr val="035C75"/>
                </a:solidFill>
                <a:latin typeface="Arial"/>
                <a:ea typeface="Arial"/>
                <a:cs typeface="Arial"/>
                <a:sym typeface="Arial"/>
              </a:defRPr>
            </a:lvl2pPr>
            <a:lvl3pPr marL="0" marR="0" lvl="2" indent="0" algn="r" rtl="0">
              <a:spcBef>
                <a:spcPts val="0"/>
              </a:spcBef>
              <a:buNone/>
              <a:defRPr sz="1200" b="0" u="none">
                <a:solidFill>
                  <a:srgbClr val="035C75"/>
                </a:solidFill>
                <a:latin typeface="Arial"/>
                <a:ea typeface="Arial"/>
                <a:cs typeface="Arial"/>
                <a:sym typeface="Arial"/>
              </a:defRPr>
            </a:lvl3pPr>
            <a:lvl4pPr marL="0" marR="0" lvl="3" indent="0" algn="r" rtl="0">
              <a:spcBef>
                <a:spcPts val="0"/>
              </a:spcBef>
              <a:buNone/>
              <a:defRPr sz="1200" b="0" u="none">
                <a:solidFill>
                  <a:srgbClr val="035C75"/>
                </a:solidFill>
                <a:latin typeface="Arial"/>
                <a:ea typeface="Arial"/>
                <a:cs typeface="Arial"/>
                <a:sym typeface="Arial"/>
              </a:defRPr>
            </a:lvl4pPr>
            <a:lvl5pPr marL="0" marR="0" lvl="4" indent="0" algn="r" rtl="0">
              <a:spcBef>
                <a:spcPts val="0"/>
              </a:spcBef>
              <a:buNone/>
              <a:defRPr sz="1200" b="0" u="none">
                <a:solidFill>
                  <a:srgbClr val="035C75"/>
                </a:solidFill>
                <a:latin typeface="Arial"/>
                <a:ea typeface="Arial"/>
                <a:cs typeface="Arial"/>
                <a:sym typeface="Arial"/>
              </a:defRPr>
            </a:lvl5pPr>
            <a:lvl6pPr marL="0" marR="0" lvl="5" indent="0" algn="r" rtl="0">
              <a:spcBef>
                <a:spcPts val="0"/>
              </a:spcBef>
              <a:buNone/>
              <a:defRPr sz="1200" b="0" u="none">
                <a:solidFill>
                  <a:srgbClr val="035C75"/>
                </a:solidFill>
                <a:latin typeface="Arial"/>
                <a:ea typeface="Arial"/>
                <a:cs typeface="Arial"/>
                <a:sym typeface="Arial"/>
              </a:defRPr>
            </a:lvl6pPr>
            <a:lvl7pPr marL="0" marR="0" lvl="6" indent="0" algn="r" rtl="0">
              <a:spcBef>
                <a:spcPts val="0"/>
              </a:spcBef>
              <a:buNone/>
              <a:defRPr sz="1200" b="0" u="none">
                <a:solidFill>
                  <a:srgbClr val="035C75"/>
                </a:solidFill>
                <a:latin typeface="Arial"/>
                <a:ea typeface="Arial"/>
                <a:cs typeface="Arial"/>
                <a:sym typeface="Arial"/>
              </a:defRPr>
            </a:lvl7pPr>
            <a:lvl8pPr marL="0" marR="0" lvl="7" indent="0" algn="r" rtl="0">
              <a:spcBef>
                <a:spcPts val="0"/>
              </a:spcBef>
              <a:buNone/>
              <a:defRPr sz="1200" b="0" u="none">
                <a:solidFill>
                  <a:srgbClr val="035C75"/>
                </a:solidFill>
                <a:latin typeface="Arial"/>
                <a:ea typeface="Arial"/>
                <a:cs typeface="Arial"/>
                <a:sym typeface="Arial"/>
              </a:defRPr>
            </a:lvl8pPr>
            <a:lvl9pPr marL="0" marR="0" lvl="8" indent="0" algn="r" rtl="0">
              <a:spcBef>
                <a:spcPts val="0"/>
              </a:spcBef>
              <a:buNone/>
              <a:defRPr sz="1200" b="0" u="none">
                <a:solidFill>
                  <a:srgbClr val="035C75"/>
                </a:solidFill>
                <a:latin typeface="Arial"/>
                <a:ea typeface="Arial"/>
                <a:cs typeface="Arial"/>
                <a:sym typeface="Arial"/>
              </a:defRPr>
            </a:lvl9pPr>
          </a:lstStyle>
          <a:p>
            <a:fld id="{00000000-1234-1234-1234-123412341234}" type="slidenum">
              <a:rPr lang="en-US" smtClean="0"/>
              <a:pPr/>
              <a:t>‹#›</a:t>
            </a:fld>
            <a:endParaRPr lang="en-US"/>
          </a:p>
        </p:txBody>
      </p:sp>
      <p:grpSp>
        <p:nvGrpSpPr>
          <p:cNvPr id="34" name="Google Shape;34;p16"/>
          <p:cNvGrpSpPr/>
          <p:nvPr/>
        </p:nvGrpSpPr>
        <p:grpSpPr>
          <a:xfrm>
            <a:off x="-39058" y="-16113"/>
            <a:ext cx="12264340" cy="1086266"/>
            <a:chOff x="-29322" y="-1971"/>
            <a:chExt cx="9198255" cy="1086266"/>
          </a:xfrm>
        </p:grpSpPr>
        <p:sp>
          <p:nvSpPr>
            <p:cNvPr id="35" name="Google Shape;35;p16"/>
            <p:cNvSpPr/>
            <p:nvPr/>
          </p:nvSpPr>
          <p:spPr>
            <a:xfrm rot="-164308">
              <a:off x="-19045" y="216550"/>
              <a:ext cx="9163050" cy="649224"/>
            </a:xfrm>
            <a:custGeom>
              <a:avLst/>
              <a:gdLst/>
              <a:ahLst/>
              <a:cxnLst/>
              <a:rect l="l" t="t" r="r" b="b"/>
              <a:pathLst>
                <a:path w="5772" h="1055" extrusionOk="0">
                  <a:moveTo>
                    <a:pt x="0" y="966"/>
                  </a:moveTo>
                  <a:cubicBezTo>
                    <a:pt x="282" y="738"/>
                    <a:pt x="923" y="275"/>
                    <a:pt x="1608" y="282"/>
                  </a:cubicBezTo>
                  <a:cubicBezTo>
                    <a:pt x="2293" y="289"/>
                    <a:pt x="3416" y="1055"/>
                    <a:pt x="4110" y="1008"/>
                  </a:cubicBezTo>
                  <a:cubicBezTo>
                    <a:pt x="4804" y="961"/>
                    <a:pt x="5426" y="210"/>
                    <a:pt x="5772" y="0"/>
                  </a:cubicBezTo>
                </a:path>
              </a:pathLst>
            </a:custGeom>
            <a:noFill/>
            <a:ln w="10775" cap="flat" cmpd="sng">
              <a:solidFill>
                <a:srgbClr val="09B6B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 name="Google Shape;36;p16"/>
            <p:cNvSpPr/>
            <p:nvPr/>
          </p:nvSpPr>
          <p:spPr>
            <a:xfrm rot="-164308">
              <a:off x="-14309" y="290003"/>
              <a:ext cx="9175812" cy="530352"/>
            </a:xfrm>
            <a:custGeom>
              <a:avLst/>
              <a:gdLst/>
              <a:ahLst/>
              <a:cxnLst/>
              <a:rect l="l" t="t" r="r" b="b"/>
              <a:pathLst>
                <a:path w="5766" h="854" extrusionOk="0">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solidFill>
                <a:schemeClr val="accent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2934644094"/>
      </p:ext>
    </p:extLst>
  </p:cSld>
  <p:clrMap bg1="lt1" tx1="dk1" bg2="dk2" tx2="lt2" accent1="accent1" accent2="accent2" accent3="accent3" accent4="accent4" accent5="accent5" accent6="accent6" hlink="hlink" folHlink="folHlink"/>
  <p:sldLayoutIdLst>
    <p:sldLayoutId id="2147483685" r:id="rId1"/>
    <p:sldLayoutId id="2147483687" r:id="rId2"/>
    <p:sldLayoutId id="2147483688" r:id="rId3"/>
    <p:sldLayoutId id="2147483689" r:id="rId4"/>
    <p:sldLayoutId id="2147483690" r:id="rId5"/>
    <p:sldLayoutId id="2147483691" r:id="rId6"/>
    <p:sldLayoutId id="2147483693" r:id="rId7"/>
    <p:sldLayoutId id="2147483694" r:id="rId8"/>
    <p:sldLayoutId id="2147483695"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2.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2rtcPNuy1w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8">
            <a:extLst>
              <a:ext uri="{FF2B5EF4-FFF2-40B4-BE49-F238E27FC236}">
                <a16:creationId xmlns:a16="http://schemas.microsoft.com/office/drawing/2014/main" xmlns="" id="{EF666E30-6F0A-449A-BEC2-DF59127354D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10">
            <a:extLst>
              <a:ext uri="{FF2B5EF4-FFF2-40B4-BE49-F238E27FC236}">
                <a16:creationId xmlns:a16="http://schemas.microsoft.com/office/drawing/2014/main" xmlns="" id="{CE3C5560-7A9C-489F-9148-18C5E1D0F0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xmlns="" id="{2FDD2CAB-0DC3-46E2-B9C8-1326BF928E27}"/>
              </a:ext>
            </a:extLst>
          </p:cNvPr>
          <p:cNvSpPr>
            <a:spLocks noGrp="1"/>
          </p:cNvSpPr>
          <p:nvPr>
            <p:ph type="ctrTitle"/>
          </p:nvPr>
        </p:nvSpPr>
        <p:spPr>
          <a:xfrm>
            <a:off x="1578043" y="590062"/>
            <a:ext cx="5309140" cy="2838938"/>
          </a:xfrm>
        </p:spPr>
        <p:txBody>
          <a:bodyPr>
            <a:normAutofit/>
          </a:bodyPr>
          <a:lstStyle/>
          <a:p>
            <a:pPr algn="l"/>
            <a:r>
              <a:rPr lang="en-US" sz="3900">
                <a:solidFill>
                  <a:srgbClr val="FFFFFF"/>
                </a:solidFill>
              </a:rPr>
              <a:t>The Caribbean Court of Justice:</a:t>
            </a:r>
            <a:br>
              <a:rPr lang="en-US" sz="3900">
                <a:solidFill>
                  <a:srgbClr val="FFFFFF"/>
                </a:solidFill>
              </a:rPr>
            </a:br>
            <a:r>
              <a:rPr lang="en-US" sz="3900">
                <a:solidFill>
                  <a:srgbClr val="FFFFFF"/>
                </a:solidFill>
              </a:rPr>
              <a:t>Symbol of Regional Integration and National Sovreignty </a:t>
            </a:r>
            <a:endParaRPr lang="en-LC" sz="3900">
              <a:solidFill>
                <a:srgbClr val="FFFFFF"/>
              </a:solidFill>
            </a:endParaRPr>
          </a:p>
        </p:txBody>
      </p:sp>
      <p:sp>
        <p:nvSpPr>
          <p:cNvPr id="3" name="Subtitle 2">
            <a:extLst>
              <a:ext uri="{FF2B5EF4-FFF2-40B4-BE49-F238E27FC236}">
                <a16:creationId xmlns:a16="http://schemas.microsoft.com/office/drawing/2014/main" xmlns="" id="{08C7BA0D-9987-47FE-A033-0591581E8B1C}"/>
              </a:ext>
            </a:extLst>
          </p:cNvPr>
          <p:cNvSpPr>
            <a:spLocks noGrp="1"/>
          </p:cNvSpPr>
          <p:nvPr>
            <p:ph type="subTitle" idx="1"/>
          </p:nvPr>
        </p:nvSpPr>
        <p:spPr>
          <a:xfrm>
            <a:off x="1578044" y="3739764"/>
            <a:ext cx="4517954" cy="1198120"/>
          </a:xfrm>
        </p:spPr>
        <p:txBody>
          <a:bodyPr>
            <a:normAutofit/>
          </a:bodyPr>
          <a:lstStyle/>
          <a:p>
            <a:pPr algn="l"/>
            <a:r>
              <a:rPr lang="en-US" sz="1400">
                <a:solidFill>
                  <a:srgbClr val="FFFFFF"/>
                </a:solidFill>
              </a:rPr>
              <a:t>For the Action Group of the Methodist Church of St. Lucia</a:t>
            </a:r>
          </a:p>
          <a:p>
            <a:pPr algn="l"/>
            <a:r>
              <a:rPr lang="en-US" sz="1400">
                <a:solidFill>
                  <a:srgbClr val="FFFFFF"/>
                </a:solidFill>
              </a:rPr>
              <a:t>By </a:t>
            </a:r>
          </a:p>
          <a:p>
            <a:pPr algn="l"/>
            <a:r>
              <a:rPr lang="en-US" sz="1400">
                <a:solidFill>
                  <a:srgbClr val="FFFFFF"/>
                </a:solidFill>
              </a:rPr>
              <a:t>Sir Dennis Byron</a:t>
            </a:r>
            <a:endParaRPr lang="en-LC" sz="1400">
              <a:solidFill>
                <a:srgbClr val="FFFFFF"/>
              </a:solidFill>
            </a:endParaRPr>
          </a:p>
        </p:txBody>
      </p:sp>
      <p:sp>
        <p:nvSpPr>
          <p:cNvPr id="51" name="!!plus graphic">
            <a:extLst>
              <a:ext uri="{FF2B5EF4-FFF2-40B4-BE49-F238E27FC236}">
                <a16:creationId xmlns:a16="http://schemas.microsoft.com/office/drawing/2014/main" xmlns="" id="{C5CB530E-515E-412C-9DF1-5F8FFBD6F3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52" name="!!dot graphic">
            <a:extLst>
              <a:ext uri="{FF2B5EF4-FFF2-40B4-BE49-F238E27FC236}">
                <a16:creationId xmlns:a16="http://schemas.microsoft.com/office/drawing/2014/main" xmlns="" id="{712D4376-A578-4FF1-94FC-245E7A6A48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53" name="!!circle graphic">
            <a:extLst>
              <a:ext uri="{FF2B5EF4-FFF2-40B4-BE49-F238E27FC236}">
                <a16:creationId xmlns:a16="http://schemas.microsoft.com/office/drawing/2014/main" xmlns="" id="{AEA7509D-F04F-40CB-A0B3-EEF16499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54" name="!!Straight Connector">
            <a:extLst>
              <a:ext uri="{FF2B5EF4-FFF2-40B4-BE49-F238E27FC236}">
                <a16:creationId xmlns:a16="http://schemas.microsoft.com/office/drawing/2014/main" xmlns=""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301262" y="3505200"/>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4" name="Google Shape;133;p3" descr="https://encrypted-tbn3.gstatic.com/images?q=tbn:ANd9GcTJhLEf8V18KkeE71Onp_PEjAUxcoqIikMB31maKumrLMSfLE21vA">
            <a:extLst>
              <a:ext uri="{FF2B5EF4-FFF2-40B4-BE49-F238E27FC236}">
                <a16:creationId xmlns:a16="http://schemas.microsoft.com/office/drawing/2014/main" xmlns="" id="{70F013BD-DD35-4A2F-AE16-E925A8EF75F7}"/>
              </a:ext>
            </a:extLst>
          </p:cNvPr>
          <p:cNvPicPr preferRelativeResize="0"/>
          <p:nvPr/>
        </p:nvPicPr>
        <p:blipFill rotWithShape="1">
          <a:blip r:embed="rId2"/>
          <a:srcRect l="6261" r="15982"/>
          <a:stretch/>
        </p:blipFill>
        <p:spPr>
          <a:xfrm>
            <a:off x="6740358" y="1606411"/>
            <a:ext cx="5451642" cy="5251590"/>
          </a:xfrm>
          <a:custGeom>
            <a:avLst/>
            <a:gdLst/>
            <a:ahLst/>
            <a:cxnLst/>
            <a:rect l="l" t="t" r="r" b="b"/>
            <a:pathLst>
              <a:path w="5923214" h="5705857">
                <a:moveTo>
                  <a:pt x="3612238" y="0"/>
                </a:moveTo>
                <a:cubicBezTo>
                  <a:pt x="4485043" y="0"/>
                  <a:pt x="5285549" y="309553"/>
                  <a:pt x="5909957" y="824860"/>
                </a:cubicBezTo>
                <a:lnTo>
                  <a:pt x="5923214" y="836909"/>
                </a:lnTo>
                <a:lnTo>
                  <a:pt x="5923214" y="5705857"/>
                </a:lnTo>
                <a:lnTo>
                  <a:pt x="672237" y="5705857"/>
                </a:lnTo>
                <a:lnTo>
                  <a:pt x="616914" y="5631875"/>
                </a:lnTo>
                <a:cubicBezTo>
                  <a:pt x="227427" y="5055358"/>
                  <a:pt x="0" y="4360357"/>
                  <a:pt x="0" y="3612238"/>
                </a:cubicBezTo>
                <a:cubicBezTo>
                  <a:pt x="0" y="1617255"/>
                  <a:pt x="1617255" y="0"/>
                  <a:pt x="3612238" y="0"/>
                </a:cubicBezTo>
                <a:close/>
              </a:path>
            </a:pathLst>
          </a:custGeom>
          <a:noFill/>
        </p:spPr>
      </p:pic>
    </p:spTree>
    <p:extLst>
      <p:ext uri="{BB962C8B-B14F-4D97-AF65-F5344CB8AC3E}">
        <p14:creationId xmlns:p14="http://schemas.microsoft.com/office/powerpoint/2010/main" val="2906458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 name="Rectangle 105">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Freeform: Shape 107">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1F89CC04-D085-453B-83EF-5944B7854BB7}"/>
              </a:ext>
            </a:extLst>
          </p:cNvPr>
          <p:cNvSpPr>
            <a:spLocks noGrp="1"/>
          </p:cNvSpPr>
          <p:nvPr>
            <p:ph type="title"/>
          </p:nvPr>
        </p:nvSpPr>
        <p:spPr>
          <a:xfrm>
            <a:off x="686834" y="1153572"/>
            <a:ext cx="3200400" cy="4461163"/>
          </a:xfrm>
        </p:spPr>
        <p:txBody>
          <a:bodyPr vert="horz" lIns="91440" tIns="45720" rIns="91440" bIns="45720" rtlCol="0">
            <a:normAutofit/>
          </a:bodyPr>
          <a:lstStyle/>
          <a:p>
            <a:r>
              <a:rPr lang="en-US" kern="1200">
                <a:solidFill>
                  <a:srgbClr val="FFFFFF"/>
                </a:solidFill>
                <a:latin typeface="+mj-lt"/>
                <a:ea typeface="+mj-ea"/>
                <a:cs typeface="+mj-cs"/>
              </a:rPr>
              <a:t>Long history of Regional Courts in West Indies</a:t>
            </a:r>
            <a:endParaRPr lang="en-US" kern="1200" dirty="0">
              <a:solidFill>
                <a:srgbClr val="FFFFFF"/>
              </a:solidFill>
              <a:latin typeface="+mj-lt"/>
              <a:ea typeface="+mj-ea"/>
              <a:cs typeface="+mj-cs"/>
            </a:endParaRPr>
          </a:p>
        </p:txBody>
      </p:sp>
      <p:sp>
        <p:nvSpPr>
          <p:cNvPr id="125" name="Arc 109">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6" name="Content Placeholder 2">
            <a:extLst>
              <a:ext uri="{FF2B5EF4-FFF2-40B4-BE49-F238E27FC236}">
                <a16:creationId xmlns:a16="http://schemas.microsoft.com/office/drawing/2014/main" xmlns="" id="{9441D073-BC7C-4223-BFAD-06527DCD404E}"/>
              </a:ext>
            </a:extLst>
          </p:cNvPr>
          <p:cNvSpPr>
            <a:spLocks noGrp="1"/>
          </p:cNvSpPr>
          <p:nvPr>
            <p:ph idx="1"/>
          </p:nvPr>
        </p:nvSpPr>
        <p:spPr>
          <a:xfrm>
            <a:off x="4447308" y="591344"/>
            <a:ext cx="6906491" cy="5585619"/>
          </a:xfrm>
          <a:scene3d>
            <a:camera prst="perspectiveLeft"/>
            <a:lightRig rig="threePt" dir="t"/>
          </a:scene3d>
        </p:spPr>
        <p:txBody>
          <a:bodyPr vert="horz" lIns="91440" tIns="45720" rIns="91440" bIns="45720" rtlCol="0" anchor="ctr">
            <a:normAutofit fontScale="92500" lnSpcReduction="10000"/>
          </a:bodyPr>
          <a:lstStyle/>
          <a:p>
            <a:pPr marL="0" indent="0">
              <a:buNone/>
            </a:pPr>
            <a:r>
              <a:rPr lang="en-US" sz="2000" b="0" i="0" dirty="0">
                <a:effectLst/>
              </a:rPr>
              <a:t>1881:	The British Honduras (Court of Appeal) Act: provided for 	the Supreme Court of Jamaica to hear appeals from 	British  Honduras(Belize).</a:t>
            </a:r>
          </a:p>
          <a:p>
            <a:pPr marL="0" indent="0">
              <a:buNone/>
            </a:pPr>
            <a:r>
              <a:rPr lang="en-US" sz="2000" b="0" i="0" dirty="0">
                <a:effectLst/>
              </a:rPr>
              <a:t>1919: 	The West Indian Court of Appeal Act: (WICA) T</a:t>
            </a:r>
            <a:r>
              <a:rPr lang="en-US" sz="2000" dirty="0"/>
              <a:t>o hear 	appeals from:</a:t>
            </a:r>
            <a:endParaRPr lang="en-US" sz="2000" b="0" i="0" dirty="0">
              <a:effectLst/>
            </a:endParaRPr>
          </a:p>
          <a:p>
            <a:pPr marL="228600" lvl="1" indent="0">
              <a:buNone/>
            </a:pPr>
            <a:r>
              <a:rPr lang="en-US" sz="2000" dirty="0"/>
              <a:t>	Trinidad and Tobago; British Guiana; Barbados; The 	Leeward Islands (including the British Virgin Islands): 	Grenada, St. Lucia and St. Vincent </a:t>
            </a:r>
            <a:endParaRPr lang="en-US" sz="2000" b="0" i="0" dirty="0">
              <a:effectLst/>
            </a:endParaRPr>
          </a:p>
          <a:p>
            <a:pPr marL="0" indent="0">
              <a:buNone/>
            </a:pPr>
            <a:r>
              <a:rPr lang="en-US" sz="2000" b="0" i="0" dirty="0">
                <a:effectLst/>
              </a:rPr>
              <a:t>1956: 	The Federal Supreme Court to hear appeals from: </a:t>
            </a:r>
          </a:p>
          <a:p>
            <a:pPr marL="0" indent="0">
              <a:buNone/>
            </a:pPr>
            <a:r>
              <a:rPr lang="en-US" sz="2000" dirty="0"/>
              <a:t>	</a:t>
            </a:r>
            <a:r>
              <a:rPr lang="en-US" sz="2000" b="0" i="0" dirty="0">
                <a:effectLst/>
              </a:rPr>
              <a:t>The same territories as WICA and Jamaica</a:t>
            </a:r>
          </a:p>
          <a:p>
            <a:pPr marL="0" indent="0">
              <a:buNone/>
            </a:pPr>
            <a:r>
              <a:rPr lang="en-US" sz="2000" b="0" i="0" dirty="0">
                <a:effectLst/>
              </a:rPr>
              <a:t>1962: 	The Federal Supreme Court dissolved by British Statute 	(West Indies Act 	1962) </a:t>
            </a:r>
          </a:p>
          <a:p>
            <a:pPr marL="0" indent="0">
              <a:buNone/>
            </a:pPr>
            <a:r>
              <a:rPr lang="en-US" sz="2000" b="0" i="0" dirty="0">
                <a:effectLst/>
              </a:rPr>
              <a:t>	when the Federation broke up the constituent countries 	replaced the Federal Supreme Court with national 	courts </a:t>
            </a:r>
          </a:p>
          <a:p>
            <a:pPr marL="0" indent="0">
              <a:buNone/>
            </a:pPr>
            <a:r>
              <a:rPr lang="en-US" sz="2000" dirty="0"/>
              <a:t>1967:	The establishment of the Eastern Caribbean Supreme 	Court </a:t>
            </a:r>
          </a:p>
          <a:p>
            <a:pPr marL="0" indent="0">
              <a:buNone/>
            </a:pPr>
            <a:r>
              <a:rPr lang="en-US" sz="2000" dirty="0"/>
              <a:t>There has been a history of Regional Courts in the West Indies before the CCJ</a:t>
            </a:r>
          </a:p>
        </p:txBody>
      </p:sp>
    </p:spTree>
    <p:extLst>
      <p:ext uri="{BB962C8B-B14F-4D97-AF65-F5344CB8AC3E}">
        <p14:creationId xmlns:p14="http://schemas.microsoft.com/office/powerpoint/2010/main" val="3957613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63FA3D-A714-40E2-B98A-303941850CBC}"/>
              </a:ext>
            </a:extLst>
          </p:cNvPr>
          <p:cNvSpPr>
            <a:spLocks noGrp="1"/>
          </p:cNvSpPr>
          <p:nvPr>
            <p:ph type="title"/>
          </p:nvPr>
        </p:nvSpPr>
        <p:spPr>
          <a:xfrm>
            <a:off x="4965430" y="629268"/>
            <a:ext cx="6586491" cy="1286160"/>
          </a:xfrm>
        </p:spPr>
        <p:txBody>
          <a:bodyPr anchor="b">
            <a:normAutofit/>
          </a:bodyPr>
          <a:lstStyle/>
          <a:p>
            <a:r>
              <a:rPr lang="en-US" sz="3400"/>
              <a:t>St. Lucian on Federal Supreme Court</a:t>
            </a:r>
            <a:br>
              <a:rPr lang="en-US" sz="3400"/>
            </a:br>
            <a:endParaRPr lang="en-US" sz="3400"/>
          </a:p>
        </p:txBody>
      </p:sp>
      <p:sp>
        <p:nvSpPr>
          <p:cNvPr id="3" name="Content Placeholder 2">
            <a:extLst>
              <a:ext uri="{FF2B5EF4-FFF2-40B4-BE49-F238E27FC236}">
                <a16:creationId xmlns:a16="http://schemas.microsoft.com/office/drawing/2014/main" xmlns="" id="{ED2E0BCA-DCB2-4B79-A0E6-8EC6291B8C0D}"/>
              </a:ext>
            </a:extLst>
          </p:cNvPr>
          <p:cNvSpPr>
            <a:spLocks noGrp="1"/>
          </p:cNvSpPr>
          <p:nvPr>
            <p:ph idx="1"/>
          </p:nvPr>
        </p:nvSpPr>
        <p:spPr>
          <a:xfrm>
            <a:off x="4965431" y="2438400"/>
            <a:ext cx="6586489" cy="3785419"/>
          </a:xfrm>
        </p:spPr>
        <p:txBody>
          <a:bodyPr>
            <a:normAutofit/>
          </a:bodyPr>
          <a:lstStyle/>
          <a:p>
            <a:pPr marL="0" indent="0">
              <a:buNone/>
            </a:pPr>
            <a:r>
              <a:rPr lang="en-US" sz="2400" dirty="0">
                <a:highlight>
                  <a:srgbClr val="FFFF00"/>
                </a:highlight>
              </a:rPr>
              <a:t>Sir Allen Montgomery Lewis GCMG GCVO KStJ</a:t>
            </a:r>
            <a:endParaRPr lang="en-US" sz="2400" dirty="0"/>
          </a:p>
          <a:p>
            <a:pPr marL="0" indent="0">
              <a:buNone/>
            </a:pPr>
            <a:endParaRPr lang="en-US" sz="2000" dirty="0"/>
          </a:p>
          <a:p>
            <a:pPr marL="0" indent="0">
              <a:buNone/>
            </a:pPr>
            <a:r>
              <a:rPr lang="en-US" sz="2000" dirty="0"/>
              <a:t>1959:	Appointed Judge of the Federal Supreme Court </a:t>
            </a:r>
          </a:p>
          <a:p>
            <a:pPr marL="0" indent="0">
              <a:buNone/>
            </a:pPr>
            <a:r>
              <a:rPr lang="en-US" sz="2000" dirty="0"/>
              <a:t>1962: 	Appointed to court of appeal of Jamaica</a:t>
            </a:r>
          </a:p>
          <a:p>
            <a:pPr marL="0" indent="0">
              <a:buNone/>
            </a:pPr>
            <a:r>
              <a:rPr lang="en-US" sz="2000" dirty="0"/>
              <a:t>1967: 	Chief Justice of the Court that became the ECSC</a:t>
            </a:r>
          </a:p>
          <a:p>
            <a:pPr marL="0" indent="0">
              <a:buNone/>
            </a:pPr>
            <a:endParaRPr lang="en-US" sz="2000" dirty="0"/>
          </a:p>
          <a:p>
            <a:pPr marL="0" indent="0">
              <a:buNone/>
            </a:pPr>
            <a:r>
              <a:rPr lang="en-US" sz="2000" dirty="0"/>
              <a:t>An example of St. Lucian contribution to the development of Caribbean Jurisprudence</a:t>
            </a:r>
          </a:p>
        </p:txBody>
      </p:sp>
      <p:pic>
        <p:nvPicPr>
          <p:cNvPr id="1026" name="Picture 2">
            <a:extLst>
              <a:ext uri="{FF2B5EF4-FFF2-40B4-BE49-F238E27FC236}">
                <a16:creationId xmlns:a16="http://schemas.microsoft.com/office/drawing/2014/main" xmlns="" id="{861E3E54-FE5B-4898-9086-C8146FBAA5A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081" r="189"/>
          <a:stretch/>
        </p:blipFill>
        <p:spPr bwMode="auto">
          <a:xfrm>
            <a:off x="20" y="10"/>
            <a:ext cx="4635571" cy="6857990"/>
          </a:xfrm>
          <a:prstGeom prst="rect">
            <a:avLst/>
          </a:prstGeom>
          <a:noFill/>
          <a:effectLst/>
          <a:extLst>
            <a:ext uri="{909E8E84-426E-40DD-AFC4-6F175D3DCCD1}">
              <a14:hiddenFill xmlns:a14="http://schemas.microsoft.com/office/drawing/2010/main">
                <a:solidFill>
                  <a:srgbClr val="FFFFFF"/>
                </a:solidFill>
              </a14:hiddenFill>
            </a:ext>
          </a:extLst>
        </p:spPr>
      </p:pic>
      <p:cxnSp>
        <p:nvCxnSpPr>
          <p:cNvPr id="71" name="Straight Connector 70">
            <a:extLst>
              <a:ext uri="{FF2B5EF4-FFF2-40B4-BE49-F238E27FC236}">
                <a16:creationId xmlns:a16="http://schemas.microsoft.com/office/drawing/2014/main" xmlns="" id="{A7F400EE-A8A5-48AF-B4D6-291B52C6F0B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080934" y="2115117"/>
            <a:ext cx="63093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0085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8">
            <a:extLst>
              <a:ext uri="{FF2B5EF4-FFF2-40B4-BE49-F238E27FC236}">
                <a16:creationId xmlns:a16="http://schemas.microsoft.com/office/drawing/2014/main" xmlns=""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0FA7685-6262-4340-A452-A94B5A7623ED}"/>
              </a:ext>
            </a:extLst>
          </p:cNvPr>
          <p:cNvSpPr>
            <a:spLocks noGrp="1"/>
          </p:cNvSpPr>
          <p:nvPr>
            <p:ph type="title"/>
          </p:nvPr>
        </p:nvSpPr>
        <p:spPr>
          <a:xfrm>
            <a:off x="524741" y="620392"/>
            <a:ext cx="4719434" cy="2177309"/>
          </a:xfrm>
        </p:spPr>
        <p:txBody>
          <a:bodyPr>
            <a:normAutofit fontScale="90000"/>
          </a:bodyPr>
          <a:lstStyle/>
          <a:p>
            <a:pPr marL="274320" indent="-274320">
              <a:spcBef>
                <a:spcPts val="520"/>
              </a:spcBef>
            </a:pPr>
            <a:r>
              <a:rPr lang="en-US" sz="3300" dirty="0">
                <a:solidFill>
                  <a:schemeClr val="bg1"/>
                </a:solidFill>
              </a:rPr>
              <a:t>The Revised Treaty of Chaguaramas (RTC) established the Caribbean Community (CARICOM) and  the Single Market and Economy (CSME) </a:t>
            </a:r>
            <a:br>
              <a:rPr lang="en-US" sz="3300" dirty="0">
                <a:solidFill>
                  <a:schemeClr val="bg1"/>
                </a:solidFill>
              </a:rPr>
            </a:br>
            <a:r>
              <a:rPr lang="en-US" sz="3300" dirty="0">
                <a:solidFill>
                  <a:schemeClr val="bg1"/>
                </a:solidFill>
              </a:rPr>
              <a:t>Signed 5</a:t>
            </a:r>
            <a:r>
              <a:rPr lang="en-US" sz="3300" baseline="30000" dirty="0">
                <a:solidFill>
                  <a:schemeClr val="bg1"/>
                </a:solidFill>
              </a:rPr>
              <a:t>th</a:t>
            </a:r>
            <a:r>
              <a:rPr lang="en-US" sz="3300" dirty="0">
                <a:solidFill>
                  <a:schemeClr val="bg1"/>
                </a:solidFill>
              </a:rPr>
              <a:t> July 2001</a:t>
            </a:r>
          </a:p>
        </p:txBody>
      </p:sp>
      <p:graphicFrame>
        <p:nvGraphicFramePr>
          <p:cNvPr id="5" name="Content Placeholder 2">
            <a:extLst>
              <a:ext uri="{FF2B5EF4-FFF2-40B4-BE49-F238E27FC236}">
                <a16:creationId xmlns:a16="http://schemas.microsoft.com/office/drawing/2014/main" xmlns="" id="{21935841-ABA9-B2DF-22AC-2705972155D0}"/>
              </a:ext>
            </a:extLst>
          </p:cNvPr>
          <p:cNvGraphicFramePr>
            <a:graphicFrameLocks noGrp="1"/>
          </p:cNvGraphicFramePr>
          <p:nvPr>
            <p:ph idx="1"/>
            <p:extLst>
              <p:ext uri="{D42A27DB-BD31-4B8C-83A1-F6EECF244321}">
                <p14:modId xmlns:p14="http://schemas.microsoft.com/office/powerpoint/2010/main" val="3099176241"/>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Content Placeholder 3">
            <a:extLst>
              <a:ext uri="{FF2B5EF4-FFF2-40B4-BE49-F238E27FC236}">
                <a16:creationId xmlns:a16="http://schemas.microsoft.com/office/drawing/2014/main" xmlns="" id="{1EC2D83D-0D21-478E-8EA5-0160B9BD3591}"/>
              </a:ext>
            </a:extLst>
          </p:cNvPr>
          <p:cNvPicPr>
            <a:picLocks noChangeAspect="1"/>
          </p:cNvPicPr>
          <p:nvPr/>
        </p:nvPicPr>
        <p:blipFill>
          <a:blip r:embed="rId7"/>
          <a:stretch>
            <a:fillRect/>
          </a:stretch>
        </p:blipFill>
        <p:spPr>
          <a:xfrm>
            <a:off x="76669" y="3231354"/>
            <a:ext cx="6019331" cy="3626646"/>
          </a:xfrm>
          <a:prstGeom prst="rect">
            <a:avLst/>
          </a:prstGeom>
          <a:effectLst/>
        </p:spPr>
      </p:pic>
    </p:spTree>
    <p:extLst>
      <p:ext uri="{BB962C8B-B14F-4D97-AF65-F5344CB8AC3E}">
        <p14:creationId xmlns:p14="http://schemas.microsoft.com/office/powerpoint/2010/main" val="1449102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1"/>
        <p:cNvGrpSpPr/>
        <p:nvPr/>
      </p:nvGrpSpPr>
      <p:grpSpPr>
        <a:xfrm>
          <a:off x="0" y="0"/>
          <a:ext cx="0" cy="0"/>
          <a:chOff x="0" y="0"/>
          <a:chExt cx="0" cy="0"/>
        </a:xfrm>
      </p:grpSpPr>
      <p:sp useBgFill="1">
        <p:nvSpPr>
          <p:cNvPr id="153" name="Rectangle 128">
            <a:extLst>
              <a:ext uri="{FF2B5EF4-FFF2-40B4-BE49-F238E27FC236}">
                <a16:creationId xmlns:a16="http://schemas.microsoft.com/office/drawing/2014/main" xmlns="" id="{12609869-9E80-471B-A487-A53288E0E7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Google Shape;122;p2"/>
          <p:cNvSpPr txBox="1">
            <a:spLocks noGrp="1"/>
          </p:cNvSpPr>
          <p:nvPr>
            <p:ph type="title"/>
          </p:nvPr>
        </p:nvSpPr>
        <p:spPr>
          <a:xfrm>
            <a:off x="1136397" y="502020"/>
            <a:ext cx="5323715" cy="1642970"/>
          </a:xfrm>
          <a:prstGeom prst="rect">
            <a:avLst/>
          </a:prstGeom>
        </p:spPr>
        <p:txBody>
          <a:bodyPr spcFirstLastPara="1" vert="horz" lIns="0" tIns="45700" rIns="0" bIns="0" rtlCol="0" anchor="b" anchorCtr="0">
            <a:normAutofit/>
          </a:bodyPr>
          <a:lstStyle/>
          <a:p>
            <a:pPr>
              <a:spcBef>
                <a:spcPts val="0"/>
              </a:spcBef>
              <a:buClr>
                <a:schemeClr val="dk2"/>
              </a:buClr>
              <a:buSzPts val="5000"/>
            </a:pPr>
            <a:r>
              <a:rPr lang="en-US" sz="4000" dirty="0"/>
              <a:t>Establishment of CCJ</a:t>
            </a:r>
          </a:p>
        </p:txBody>
      </p:sp>
      <p:sp>
        <p:nvSpPr>
          <p:cNvPr id="123" name="Google Shape;123;p2"/>
          <p:cNvSpPr txBox="1">
            <a:spLocks noGrp="1"/>
          </p:cNvSpPr>
          <p:nvPr>
            <p:ph type="body" idx="1"/>
          </p:nvPr>
        </p:nvSpPr>
        <p:spPr>
          <a:xfrm>
            <a:off x="929167" y="2333226"/>
            <a:ext cx="5315189" cy="3535083"/>
          </a:xfrm>
          <a:prstGeom prst="rect">
            <a:avLst/>
          </a:prstGeom>
        </p:spPr>
        <p:txBody>
          <a:bodyPr spcFirstLastPara="1" vert="horz" lIns="91425" tIns="45700" rIns="91425" bIns="45700" rtlCol="0" anchor="t" anchorCtr="0">
            <a:normAutofit/>
          </a:bodyPr>
          <a:lstStyle/>
          <a:p>
            <a:pPr marL="0" indent="0">
              <a:spcBef>
                <a:spcPts val="0"/>
              </a:spcBef>
              <a:buSzPts val="2470"/>
              <a:buNone/>
            </a:pPr>
            <a:r>
              <a:rPr lang="en-US" sz="2000" dirty="0"/>
              <a:t>Agreement establishing the CCJ was signed 14</a:t>
            </a:r>
            <a:r>
              <a:rPr lang="en-US" sz="2000" baseline="30000" dirty="0"/>
              <a:t>th</a:t>
            </a:r>
            <a:r>
              <a:rPr lang="en-US" sz="2000" dirty="0"/>
              <a:t> February 2001 by 12 CARICOM countries</a:t>
            </a:r>
          </a:p>
          <a:p>
            <a:pPr marL="0" indent="0">
              <a:spcBef>
                <a:spcPts val="480"/>
              </a:spcBef>
              <a:buSzPts val="2040"/>
              <a:buNone/>
            </a:pPr>
            <a:endParaRPr lang="en-US" sz="2000" dirty="0"/>
          </a:p>
          <a:p>
            <a:pPr marL="0" indent="0">
              <a:spcBef>
                <a:spcPts val="480"/>
              </a:spcBef>
              <a:buSzPts val="2040"/>
              <a:buNone/>
            </a:pPr>
            <a:r>
              <a:rPr lang="en-US" sz="2000" dirty="0">
                <a:latin typeface="Arial Unicode MS"/>
              </a:rPr>
              <a:t>Antigua and Barbuda, Barbados, Belize, Dominica, Grenada, Guyana, Jamaica,</a:t>
            </a:r>
            <a:r>
              <a:rPr lang="en-US" sz="2000" b="0" i="0" u="none" strike="noStrike" baseline="0" dirty="0">
                <a:latin typeface="Arial Unicode MS"/>
              </a:rPr>
              <a:t> St. Kitts-Nevis, Saint Lucia, St. </a:t>
            </a:r>
            <a:r>
              <a:rPr lang="en-US" sz="2000" dirty="0">
                <a:latin typeface="Arial Unicode MS"/>
              </a:rPr>
              <a:t>Vincent and the Grenadines, Suriname, Trinidad and Tobago. </a:t>
            </a:r>
          </a:p>
          <a:p>
            <a:pPr marL="0" indent="0">
              <a:spcBef>
                <a:spcPts val="480"/>
              </a:spcBef>
              <a:buSzPts val="2040"/>
              <a:buNone/>
            </a:pPr>
            <a:endParaRPr lang="en-US" sz="2000" dirty="0">
              <a:latin typeface="Arial Unicode MS"/>
            </a:endParaRPr>
          </a:p>
          <a:p>
            <a:pPr marL="0" indent="0">
              <a:spcBef>
                <a:spcPts val="480"/>
              </a:spcBef>
              <a:buSzPts val="2040"/>
              <a:buNone/>
            </a:pPr>
            <a:r>
              <a:rPr lang="en-US" sz="2000" dirty="0">
                <a:latin typeface="Arial Unicode MS"/>
              </a:rPr>
              <a:t>Dr Kenny Anthony signed for St. Lucia as the then Prime Minister</a:t>
            </a:r>
            <a:endParaRPr lang="en-US" sz="2000" dirty="0"/>
          </a:p>
          <a:p>
            <a:pPr marL="0" indent="0">
              <a:spcBef>
                <a:spcPts val="480"/>
              </a:spcBef>
              <a:buSzPts val="2040"/>
              <a:buNone/>
            </a:pPr>
            <a:endParaRPr lang="en-US" sz="2000" dirty="0"/>
          </a:p>
          <a:p>
            <a:pPr marL="0" indent="0">
              <a:spcBef>
                <a:spcPts val="480"/>
              </a:spcBef>
              <a:buSzPts val="2040"/>
              <a:buNone/>
            </a:pPr>
            <a:endParaRPr lang="en-US" sz="2000" dirty="0"/>
          </a:p>
          <a:p>
            <a:pPr marL="0" indent="0">
              <a:spcBef>
                <a:spcPts val="480"/>
              </a:spcBef>
              <a:buSzPts val="2040"/>
              <a:buNone/>
            </a:pPr>
            <a:endParaRPr lang="en-US" sz="2000" dirty="0"/>
          </a:p>
          <a:p>
            <a:pPr marL="0" indent="0">
              <a:spcBef>
                <a:spcPts val="160"/>
              </a:spcBef>
              <a:buSzPts val="760"/>
              <a:buNone/>
            </a:pPr>
            <a:endParaRPr lang="en-US" sz="2000" dirty="0"/>
          </a:p>
          <a:p>
            <a:pPr marL="274320" indent="-117475">
              <a:spcBef>
                <a:spcPts val="520"/>
              </a:spcBef>
              <a:buClr>
                <a:srgbClr val="0BD0D9"/>
              </a:buClr>
              <a:buSzPts val="2470"/>
              <a:buNone/>
            </a:pPr>
            <a:endParaRPr lang="en-US" sz="2000" dirty="0"/>
          </a:p>
          <a:p>
            <a:pPr marL="274320" indent="-117475">
              <a:spcBef>
                <a:spcPts val="520"/>
              </a:spcBef>
              <a:buSzPts val="2470"/>
              <a:buNone/>
            </a:pPr>
            <a:endParaRPr lang="en-US" sz="2000" dirty="0"/>
          </a:p>
        </p:txBody>
      </p:sp>
      <p:sp>
        <p:nvSpPr>
          <p:cNvPr id="154" name="Rectangle 130">
            <a:extLst>
              <a:ext uri="{FF2B5EF4-FFF2-40B4-BE49-F238E27FC236}">
                <a16:creationId xmlns:a16="http://schemas.microsoft.com/office/drawing/2014/main" xmlns="" id="{7004738A-9D34-43E8-97D2-CA0EED4F8BE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Rectangle 132">
            <a:extLst>
              <a:ext uri="{FF2B5EF4-FFF2-40B4-BE49-F238E27FC236}">
                <a16:creationId xmlns:a16="http://schemas.microsoft.com/office/drawing/2014/main" xmlns="" id="{B8B8D07F-F13E-443E-BA68-2D26672D76B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6" name="Rectangle 134">
            <a:extLst>
              <a:ext uri="{FF2B5EF4-FFF2-40B4-BE49-F238E27FC236}">
                <a16:creationId xmlns:a16="http://schemas.microsoft.com/office/drawing/2014/main" xmlns="" id="{2813A4FA-24A5-41ED-A534-3807D1B2F3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7" name="Rectangle 136">
            <a:extLst>
              <a:ext uri="{FF2B5EF4-FFF2-40B4-BE49-F238E27FC236}">
                <a16:creationId xmlns:a16="http://schemas.microsoft.com/office/drawing/2014/main" xmlns="" id="{C3944F27-CA70-4E84-A51A-E6BF895589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4" name="Google Shape;124;p2"/>
          <p:cNvPicPr preferRelativeResize="0"/>
          <p:nvPr/>
        </p:nvPicPr>
        <p:blipFill rotWithShape="1">
          <a:blip r:embed="rId3"/>
          <a:stretch/>
        </p:blipFill>
        <p:spPr>
          <a:xfrm>
            <a:off x="7075967" y="1359681"/>
            <a:ext cx="4170530" cy="417053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 name="Freeform: Shape 170">
            <a:extLst>
              <a:ext uri="{FF2B5EF4-FFF2-40B4-BE49-F238E27FC236}">
                <a16:creationId xmlns:a16="http://schemas.microsoft.com/office/drawing/2014/main" xmlns="" id="{42285737-90EE-47DC-AC80-8AE156B1196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06" name="Group 172">
            <a:extLst>
              <a:ext uri="{FF2B5EF4-FFF2-40B4-BE49-F238E27FC236}">
                <a16:creationId xmlns:a16="http://schemas.microsoft.com/office/drawing/2014/main" xmlns="" id="{B57BDC17-F1B3-455F-BBF1-680AA1F25C0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3315292" y="0"/>
            <a:ext cx="2436813" cy="6858001"/>
            <a:chOff x="1320800" y="0"/>
            <a:chExt cx="2436813" cy="6858001"/>
          </a:xfrm>
        </p:grpSpPr>
        <p:sp>
          <p:nvSpPr>
            <p:cNvPr id="174" name="Freeform 6">
              <a:extLst>
                <a:ext uri="{FF2B5EF4-FFF2-40B4-BE49-F238E27FC236}">
                  <a16:creationId xmlns:a16="http://schemas.microsoft.com/office/drawing/2014/main" xmlns="" id="{64E2FA9A-FEF7-4501-B0EB-5E45EDD2177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07" name="Freeform 7">
              <a:extLst>
                <a:ext uri="{FF2B5EF4-FFF2-40B4-BE49-F238E27FC236}">
                  <a16:creationId xmlns:a16="http://schemas.microsoft.com/office/drawing/2014/main" xmlns="" id="{BC38192B-B4CB-47D4-A3B1-10010247F15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76" name="Freeform 8">
              <a:extLst>
                <a:ext uri="{FF2B5EF4-FFF2-40B4-BE49-F238E27FC236}">
                  <a16:creationId xmlns:a16="http://schemas.microsoft.com/office/drawing/2014/main" xmlns="" id="{96330E33-E171-4B0F-82B5-AF7230399B5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208" name="Freeform 9">
              <a:extLst>
                <a:ext uri="{FF2B5EF4-FFF2-40B4-BE49-F238E27FC236}">
                  <a16:creationId xmlns:a16="http://schemas.microsoft.com/office/drawing/2014/main" xmlns="" id="{332B1723-69BF-42D7-B757-0FA059E152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8" name="Freeform 10">
              <a:extLst>
                <a:ext uri="{FF2B5EF4-FFF2-40B4-BE49-F238E27FC236}">
                  <a16:creationId xmlns:a16="http://schemas.microsoft.com/office/drawing/2014/main" xmlns="" id="{F115D62D-1E96-48D1-A78D-D370A0BFB9B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79" name="Freeform 11">
              <a:extLst>
                <a:ext uri="{FF2B5EF4-FFF2-40B4-BE49-F238E27FC236}">
                  <a16:creationId xmlns:a16="http://schemas.microsoft.com/office/drawing/2014/main" xmlns="" id="{91C2876A-169D-4822-A766-C00578C88B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xmlns="" id="{9680A76D-FDE2-451C-AD2E-9B897EA6B761}"/>
              </a:ext>
            </a:extLst>
          </p:cNvPr>
          <p:cNvSpPr>
            <a:spLocks noGrp="1"/>
          </p:cNvSpPr>
          <p:nvPr>
            <p:ph type="title"/>
          </p:nvPr>
        </p:nvSpPr>
        <p:spPr>
          <a:xfrm>
            <a:off x="535020" y="685800"/>
            <a:ext cx="2780271" cy="5105400"/>
          </a:xfrm>
        </p:spPr>
        <p:txBody>
          <a:bodyPr>
            <a:normAutofit/>
          </a:bodyPr>
          <a:lstStyle/>
          <a:p>
            <a:r>
              <a:rPr lang="en-US" sz="3100" dirty="0">
                <a:solidFill>
                  <a:srgbClr val="FFFFFF"/>
                </a:solidFill>
              </a:rPr>
              <a:t/>
            </a:r>
            <a:br>
              <a:rPr lang="en-US" sz="3100" dirty="0">
                <a:solidFill>
                  <a:srgbClr val="FFFFFF"/>
                </a:solidFill>
              </a:rPr>
            </a:br>
            <a:r>
              <a:rPr lang="en-US" sz="3100" dirty="0">
                <a:solidFill>
                  <a:srgbClr val="FFFFFF"/>
                </a:solidFill>
              </a:rPr>
              <a:t>Rationale in the Agreement establishing the Caribbean Court of Justice Signed 14</a:t>
            </a:r>
            <a:r>
              <a:rPr lang="en-US" sz="3100" baseline="30000" dirty="0">
                <a:solidFill>
                  <a:srgbClr val="FFFFFF"/>
                </a:solidFill>
              </a:rPr>
              <a:t>th</a:t>
            </a:r>
            <a:r>
              <a:rPr lang="en-US" sz="3100" dirty="0">
                <a:solidFill>
                  <a:srgbClr val="FFFFFF"/>
                </a:solidFill>
              </a:rPr>
              <a:t> February 2001 at St. Michaels Barbados</a:t>
            </a:r>
            <a:br>
              <a:rPr lang="en-US" sz="3100" dirty="0">
                <a:solidFill>
                  <a:srgbClr val="FFFFFF"/>
                </a:solidFill>
              </a:rPr>
            </a:br>
            <a:endParaRPr lang="en-US" sz="3100" dirty="0">
              <a:solidFill>
                <a:srgbClr val="FFFFFF"/>
              </a:solidFill>
            </a:endParaRPr>
          </a:p>
        </p:txBody>
      </p:sp>
      <p:graphicFrame>
        <p:nvGraphicFramePr>
          <p:cNvPr id="115" name="Content Placeholder 2">
            <a:extLst>
              <a:ext uri="{FF2B5EF4-FFF2-40B4-BE49-F238E27FC236}">
                <a16:creationId xmlns:a16="http://schemas.microsoft.com/office/drawing/2014/main" xmlns="" id="{9EA68B4F-73C9-B8FE-AA6C-C6EC7D34672E}"/>
              </a:ext>
            </a:extLst>
          </p:cNvPr>
          <p:cNvGraphicFramePr>
            <a:graphicFrameLocks noGrp="1"/>
          </p:cNvGraphicFramePr>
          <p:nvPr>
            <p:ph idx="1"/>
            <p:extLst>
              <p:ext uri="{D42A27DB-BD31-4B8C-83A1-F6EECF244321}">
                <p14:modId xmlns:p14="http://schemas.microsoft.com/office/powerpoint/2010/main" val="1485167178"/>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816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C1617958-3A45-478B-B5B0-700828FB3B80}"/>
              </a:ext>
            </a:extLst>
          </p:cNvPr>
          <p:cNvSpPr>
            <a:spLocks noGrp="1"/>
          </p:cNvSpPr>
          <p:nvPr>
            <p:ph type="title"/>
          </p:nvPr>
        </p:nvSpPr>
        <p:spPr>
          <a:xfrm>
            <a:off x="524741" y="620392"/>
            <a:ext cx="3808268" cy="5504688"/>
          </a:xfrm>
        </p:spPr>
        <p:txBody>
          <a:bodyPr>
            <a:normAutofit/>
          </a:bodyPr>
          <a:lstStyle/>
          <a:p>
            <a:r>
              <a:rPr lang="en-US" sz="6000">
                <a:solidFill>
                  <a:schemeClr val="bg1"/>
                </a:solidFill>
              </a:rPr>
              <a:t>The Effect of the Agreement </a:t>
            </a:r>
          </a:p>
        </p:txBody>
      </p:sp>
      <p:graphicFrame>
        <p:nvGraphicFramePr>
          <p:cNvPr id="5" name="Content Placeholder 2">
            <a:extLst>
              <a:ext uri="{FF2B5EF4-FFF2-40B4-BE49-F238E27FC236}">
                <a16:creationId xmlns:a16="http://schemas.microsoft.com/office/drawing/2014/main" xmlns="" id="{9385614D-3217-5E55-CB9A-E109F9546CEA}"/>
              </a:ext>
            </a:extLst>
          </p:cNvPr>
          <p:cNvGraphicFramePr>
            <a:graphicFrameLocks noGrp="1"/>
          </p:cNvGraphicFramePr>
          <p:nvPr>
            <p:ph idx="1"/>
            <p:extLst>
              <p:ext uri="{D42A27DB-BD31-4B8C-83A1-F6EECF244321}">
                <p14:modId xmlns:p14="http://schemas.microsoft.com/office/powerpoint/2010/main" val="2848243263"/>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3045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group of flags on a bridge&#10;&#10;Description automatically generated with low confidence">
            <a:extLst>
              <a:ext uri="{FF2B5EF4-FFF2-40B4-BE49-F238E27FC236}">
                <a16:creationId xmlns:a16="http://schemas.microsoft.com/office/drawing/2014/main" xmlns="" id="{5CF6CC5A-4E11-4185-B461-68FC41E0447A}"/>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777" b="11953"/>
          <a:stretch/>
        </p:blipFill>
        <p:spPr>
          <a:xfrm>
            <a:off x="20" y="10"/>
            <a:ext cx="12191980" cy="6857990"/>
          </a:xfrm>
          <a:prstGeom prst="rect">
            <a:avLst/>
          </a:prstGeom>
        </p:spPr>
      </p:pic>
      <p:sp>
        <p:nvSpPr>
          <p:cNvPr id="51" name="Rectangle 9">
            <a:extLst>
              <a:ext uri="{FF2B5EF4-FFF2-40B4-BE49-F238E27FC236}">
                <a16:creationId xmlns:a16="http://schemas.microsoft.com/office/drawing/2014/main" xmlns="" id="{37C89E4B-3C9F-44B9-8B86-D9E3D112D8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EAD8946-942E-4F3F-89DB-388E8E155BEB}"/>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500">
                <a:solidFill>
                  <a:schemeClr val="tx1">
                    <a:lumMod val="85000"/>
                    <a:lumOff val="15000"/>
                  </a:schemeClr>
                </a:solidFill>
              </a:rPr>
              <a:t>CCJ Inaugurated 2005 with its seat at 134 Henry Street, Port of Spain, Trinidad </a:t>
            </a:r>
          </a:p>
        </p:txBody>
      </p:sp>
      <p:cxnSp>
        <p:nvCxnSpPr>
          <p:cNvPr id="52" name="Straight Connector 11">
            <a:extLst>
              <a:ext uri="{FF2B5EF4-FFF2-40B4-BE49-F238E27FC236}">
                <a16:creationId xmlns:a16="http://schemas.microsoft.com/office/drawing/2014/main" xmlns="" id="{AA2EAA10-076F-46BD-8F0F-B9A2FB77A85C}"/>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13">
            <a:extLst>
              <a:ext uri="{FF2B5EF4-FFF2-40B4-BE49-F238E27FC236}">
                <a16:creationId xmlns:a16="http://schemas.microsoft.com/office/drawing/2014/main" xmlns="" id="{D891E407-403B-4764-86C9-33A56D3BCA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264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9" name="Rectangle 102">
            <a:extLst>
              <a:ext uri="{FF2B5EF4-FFF2-40B4-BE49-F238E27FC236}">
                <a16:creationId xmlns:a16="http://schemas.microsoft.com/office/drawing/2014/main" xmlns="" id="{C7FA33FF-088D-4F16-95A2-2C64D353DE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04">
            <a:extLst>
              <a:ext uri="{FF2B5EF4-FFF2-40B4-BE49-F238E27FC236}">
                <a16:creationId xmlns:a16="http://schemas.microsoft.com/office/drawing/2014/main" xmlns="" id="{A376EFB1-01CF-419F-ABF1-2AF02BBFCBD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4709160" cy="6858000"/>
          </a:xfrm>
          <a:prstGeom prst="rect">
            <a:avLst/>
          </a:prstGeom>
          <a:solidFill>
            <a:schemeClr val="tx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Freeform: Shape 106">
            <a:extLst>
              <a:ext uri="{FF2B5EF4-FFF2-40B4-BE49-F238E27FC236}">
                <a16:creationId xmlns:a16="http://schemas.microsoft.com/office/drawing/2014/main" xmlns="" id="{FF9DEA15-78BD-4750-AA18-B9F28A6D5A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3284331" cy="6858000"/>
          </a:xfrm>
          <a:custGeom>
            <a:avLst/>
            <a:gdLst>
              <a:gd name="connsiteX0" fmla="*/ 0 w 4319042"/>
              <a:gd name="connsiteY0" fmla="*/ 0 h 6858000"/>
              <a:gd name="connsiteX1" fmla="*/ 1142888 w 4319042"/>
              <a:gd name="connsiteY1" fmla="*/ 0 h 6858000"/>
              <a:gd name="connsiteX2" fmla="*/ 4319042 w 4319042"/>
              <a:gd name="connsiteY2" fmla="*/ 6858000 h 6858000"/>
              <a:gd name="connsiteX3" fmla="*/ 0 w 4319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9042" h="6858000">
                <a:moveTo>
                  <a:pt x="0" y="0"/>
                </a:moveTo>
                <a:lnTo>
                  <a:pt x="1142888" y="0"/>
                </a:lnTo>
                <a:lnTo>
                  <a:pt x="4319042" y="6858000"/>
                </a:lnTo>
                <a:lnTo>
                  <a:pt x="0" y="6858000"/>
                </a:lnTo>
                <a:close/>
              </a:path>
            </a:pathLst>
          </a:custGeom>
          <a:solidFill>
            <a:schemeClr val="tx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9642F1EA-DFB2-4409-99BE-535ADF526BF8}"/>
              </a:ext>
            </a:extLst>
          </p:cNvPr>
          <p:cNvSpPr>
            <a:spLocks noGrp="1"/>
          </p:cNvSpPr>
          <p:nvPr>
            <p:ph type="title"/>
          </p:nvPr>
        </p:nvSpPr>
        <p:spPr>
          <a:xfrm>
            <a:off x="804672" y="640080"/>
            <a:ext cx="3282696" cy="5257800"/>
          </a:xfrm>
        </p:spPr>
        <p:txBody>
          <a:bodyPr vert="horz" lIns="91440" tIns="45720" rIns="91440" bIns="45720" rtlCol="0">
            <a:normAutofit/>
          </a:bodyPr>
          <a:lstStyle/>
          <a:p>
            <a:r>
              <a:rPr lang="en-US" sz="2400" kern="1200">
                <a:solidFill>
                  <a:schemeClr val="bg1"/>
                </a:solidFill>
                <a:latin typeface="+mj-lt"/>
                <a:ea typeface="+mj-ea"/>
                <a:cs typeface="+mj-cs"/>
              </a:rPr>
              <a:t>The Regional Judicial and Legal Services Commission is an independent body of 11 persons independently appointed and guarantees that the selection process is uncontaminated by political or other interference.</a:t>
            </a:r>
            <a:br>
              <a:rPr lang="en-US" sz="2400" kern="1200">
                <a:solidFill>
                  <a:schemeClr val="bg1"/>
                </a:solidFill>
                <a:latin typeface="+mj-lt"/>
                <a:ea typeface="+mj-ea"/>
                <a:cs typeface="+mj-cs"/>
              </a:rPr>
            </a:br>
            <a:r>
              <a:rPr lang="en-US" sz="2400" kern="1200">
                <a:solidFill>
                  <a:schemeClr val="bg1"/>
                </a:solidFill>
                <a:latin typeface="+mj-lt"/>
                <a:ea typeface="+mj-ea"/>
                <a:cs typeface="+mj-cs"/>
              </a:rPr>
              <a:t>It selects and appoints the Judges and support staff</a:t>
            </a:r>
          </a:p>
        </p:txBody>
      </p:sp>
      <p:sp>
        <p:nvSpPr>
          <p:cNvPr id="172" name="Content Placeholder 2">
            <a:extLst>
              <a:ext uri="{FF2B5EF4-FFF2-40B4-BE49-F238E27FC236}">
                <a16:creationId xmlns:a16="http://schemas.microsoft.com/office/drawing/2014/main" xmlns="" id="{AEB12D3E-E9D5-4382-8ABC-030356BB713D}"/>
              </a:ext>
            </a:extLst>
          </p:cNvPr>
          <p:cNvSpPr>
            <a:spLocks noGrp="1"/>
          </p:cNvSpPr>
          <p:nvPr>
            <p:ph idx="1"/>
          </p:nvPr>
        </p:nvSpPr>
        <p:spPr>
          <a:xfrm>
            <a:off x="5358384" y="640081"/>
            <a:ext cx="6024654" cy="5257800"/>
          </a:xfrm>
        </p:spPr>
        <p:txBody>
          <a:bodyPr vert="horz" lIns="91440" tIns="45720" rIns="91440" bIns="45720" rtlCol="0" anchor="ctr">
            <a:normAutofit/>
          </a:bodyPr>
          <a:lstStyle/>
          <a:p>
            <a:pPr marL="0" indent="0">
              <a:spcBef>
                <a:spcPts val="0"/>
              </a:spcBef>
              <a:spcAft>
                <a:spcPts val="1000"/>
              </a:spcAft>
              <a:buNone/>
            </a:pPr>
            <a:r>
              <a:rPr lang="en-US" sz="1500" b="0" i="0" u="none" strike="noStrike" dirty="0">
                <a:effectLst/>
              </a:rPr>
              <a:t>The President of the CCJ is Chairman. </a:t>
            </a:r>
          </a:p>
          <a:p>
            <a:pPr marL="0" indent="0">
              <a:spcBef>
                <a:spcPts val="0"/>
              </a:spcBef>
              <a:spcAft>
                <a:spcPts val="1000"/>
              </a:spcAft>
              <a:buNone/>
            </a:pPr>
            <a:r>
              <a:rPr lang="en-US" sz="1500" b="0" i="0" u="none" strike="noStrike" dirty="0">
                <a:effectLst/>
              </a:rPr>
              <a:t>2 ex officio chairs of a Judicial Service and Public Service Commission of Member States rotating every three years, </a:t>
            </a:r>
          </a:p>
          <a:p>
            <a:pPr marL="0" indent="0">
              <a:spcBef>
                <a:spcPts val="0"/>
              </a:spcBef>
              <a:spcAft>
                <a:spcPts val="1000"/>
              </a:spcAft>
              <a:buNone/>
            </a:pPr>
            <a:r>
              <a:rPr lang="en-US" sz="1500" b="0" i="0" u="none" strike="noStrike" dirty="0">
                <a:effectLst/>
              </a:rPr>
              <a:t>2 persons from civil society nominated jointly by the Secretary General of CARICOM and the Director General of the OECS; </a:t>
            </a:r>
          </a:p>
          <a:p>
            <a:pPr marL="0" indent="0">
              <a:spcBef>
                <a:spcPts val="0"/>
              </a:spcBef>
              <a:spcAft>
                <a:spcPts val="1000"/>
              </a:spcAft>
              <a:buNone/>
            </a:pPr>
            <a:r>
              <a:rPr lang="en-US" sz="1500" b="0" i="0" u="none" strike="noStrike" dirty="0">
                <a:effectLst/>
              </a:rPr>
              <a:t>2 persons nominated jointly by OCCBA and the OECS Bar Associations, </a:t>
            </a:r>
          </a:p>
          <a:p>
            <a:pPr marL="0" indent="0">
              <a:spcBef>
                <a:spcPts val="0"/>
              </a:spcBef>
              <a:spcAft>
                <a:spcPts val="1000"/>
              </a:spcAft>
              <a:buNone/>
            </a:pPr>
            <a:r>
              <a:rPr lang="en-US" sz="1500" b="0" i="0" u="none" strike="noStrike" dirty="0">
                <a:effectLst/>
              </a:rPr>
              <a:t>2 persons nominated jointly by the Regional Law Schools, and </a:t>
            </a:r>
          </a:p>
          <a:p>
            <a:pPr marL="0" indent="0">
              <a:spcBef>
                <a:spcPts val="0"/>
              </a:spcBef>
              <a:spcAft>
                <a:spcPts val="1000"/>
              </a:spcAft>
              <a:buNone/>
            </a:pPr>
            <a:r>
              <a:rPr lang="en-US" sz="1500" b="0" i="0" u="none" strike="noStrike" dirty="0">
                <a:effectLst/>
              </a:rPr>
              <a:t>2 persons nominated jointly by the Bar Associations/ law societies  of the Contracting Parties. </a:t>
            </a:r>
          </a:p>
          <a:p>
            <a:pPr marL="0" indent="0">
              <a:spcBef>
                <a:spcPts val="0"/>
              </a:spcBef>
              <a:spcAft>
                <a:spcPts val="1000"/>
              </a:spcAft>
              <a:buNone/>
            </a:pPr>
            <a:r>
              <a:rPr lang="en-US" sz="1500" b="0" i="0" u="none" strike="noStrike" dirty="0">
                <a:effectLst/>
              </a:rPr>
              <a:t>To date, the following Saint Lucians have served terms of office on the Commission, namely: The Right  Honourable Sir Vincent Floissac; Mr. Frank Myers; Mr. Egbert Lionel; Mr. </a:t>
            </a:r>
            <a:r>
              <a:rPr lang="en-US" sz="1500" b="0" i="0" u="none" strike="noStrike" dirty="0" err="1">
                <a:effectLst/>
              </a:rPr>
              <a:t>Evaristus</a:t>
            </a:r>
            <a:r>
              <a:rPr lang="en-US" sz="1500" b="0" i="0" u="none" strike="noStrike" dirty="0">
                <a:effectLst/>
              </a:rPr>
              <a:t> Jn. Marie and Mr. Tyrone Chong, QC. </a:t>
            </a:r>
          </a:p>
          <a:p>
            <a:pPr marL="0" indent="0">
              <a:spcBef>
                <a:spcPts val="0"/>
              </a:spcBef>
              <a:spcAft>
                <a:spcPts val="1000"/>
              </a:spcAft>
              <a:buNone/>
            </a:pPr>
            <a:r>
              <a:rPr lang="en-US" sz="1500" dirty="0"/>
              <a:t/>
            </a:r>
            <a:br>
              <a:rPr lang="en-US" sz="1500" dirty="0"/>
            </a:br>
            <a:endParaRPr lang="en-US" sz="1500" dirty="0"/>
          </a:p>
        </p:txBody>
      </p:sp>
      <p:sp>
        <p:nvSpPr>
          <p:cNvPr id="4" name="TextBox 3">
            <a:extLst>
              <a:ext uri="{FF2B5EF4-FFF2-40B4-BE49-F238E27FC236}">
                <a16:creationId xmlns:a16="http://schemas.microsoft.com/office/drawing/2014/main" xmlns="" id="{A3547389-CD38-4804-B851-8F0AE97C4B07}"/>
              </a:ext>
            </a:extLst>
          </p:cNvPr>
          <p:cNvSpPr txBox="1"/>
          <p:nvPr/>
        </p:nvSpPr>
        <p:spPr>
          <a:xfrm>
            <a:off x="8451604" y="1412489"/>
            <a:ext cx="3197701" cy="4363844"/>
          </a:xfrm>
          <a:prstGeom prst="rect">
            <a:avLst/>
          </a:prstGeom>
        </p:spPr>
        <p:txBody>
          <a:bodyPr vert="horz" lIns="91440" tIns="45720" rIns="91440" bIns="45720" rtlCol="0">
            <a:normAutofit/>
          </a:bodyPr>
          <a:lstStyle/>
          <a:p>
            <a:pPr marL="0" indent="-228600">
              <a:lnSpc>
                <a:spcPct val="90000"/>
              </a:lnSpc>
              <a:spcBef>
                <a:spcPts val="0"/>
              </a:spcBef>
              <a:spcAft>
                <a:spcPts val="1000"/>
              </a:spcAft>
              <a:buFont typeface="Arial" panose="020B0604020202020204" pitchFamily="34" charset="0"/>
              <a:buChar char="•"/>
            </a:pPr>
            <a:endParaRPr lang="en-US" sz="2000" b="0" i="0" u="none" strike="noStrike" dirty="0">
              <a:effectLst/>
            </a:endParaRPr>
          </a:p>
        </p:txBody>
      </p:sp>
    </p:spTree>
    <p:extLst>
      <p:ext uri="{BB962C8B-B14F-4D97-AF65-F5344CB8AC3E}">
        <p14:creationId xmlns:p14="http://schemas.microsoft.com/office/powerpoint/2010/main" val="1698071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327D73B4-9F5C-4A64-A179-51B9500CB8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xmlns="" id="{C1F06963-6374-4B48-844F-071A9BAAAE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510F1F62-B8D0-48A4-B735-CB92833E929A}"/>
              </a:ext>
            </a:extLst>
          </p:cNvPr>
          <p:cNvSpPr>
            <a:spLocks noGrp="1"/>
          </p:cNvSpPr>
          <p:nvPr>
            <p:ph type="title"/>
          </p:nvPr>
        </p:nvSpPr>
        <p:spPr>
          <a:xfrm>
            <a:off x="1245072" y="1289765"/>
            <a:ext cx="3651101" cy="4270963"/>
          </a:xfrm>
        </p:spPr>
        <p:txBody>
          <a:bodyPr anchor="ctr">
            <a:normAutofit/>
          </a:bodyPr>
          <a:lstStyle/>
          <a:p>
            <a:pPr algn="ctr"/>
            <a:r>
              <a:rPr lang="en-US" sz="5200">
                <a:solidFill>
                  <a:srgbClr val="FFFFFF"/>
                </a:solidFill>
              </a:rPr>
              <a:t>Independent Court</a:t>
            </a:r>
          </a:p>
        </p:txBody>
      </p:sp>
      <p:sp>
        <p:nvSpPr>
          <p:cNvPr id="12" name="Graphic 11">
            <a:extLst>
              <a:ext uri="{FF2B5EF4-FFF2-40B4-BE49-F238E27FC236}">
                <a16:creationId xmlns:a16="http://schemas.microsoft.com/office/drawing/2014/main" xmlns="" id="{6CB927A4-E432-4310-9CD5-E89FF50631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xmlns="" id="{1453BF6C-B012-48B7-B4E8-6D7AC7C27D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xmlns="" id="{95647132-8D4B-4AE1-A76B-A2AA986AC9A8}"/>
              </a:ext>
            </a:extLst>
          </p:cNvPr>
          <p:cNvSpPr>
            <a:spLocks noGrp="1"/>
          </p:cNvSpPr>
          <p:nvPr>
            <p:ph idx="1"/>
          </p:nvPr>
        </p:nvSpPr>
        <p:spPr>
          <a:xfrm>
            <a:off x="6297233" y="518400"/>
            <a:ext cx="4771607" cy="5837949"/>
          </a:xfrm>
        </p:spPr>
        <p:txBody>
          <a:bodyPr anchor="ctr">
            <a:normAutofit/>
          </a:bodyPr>
          <a:lstStyle/>
          <a:p>
            <a:pPr marL="0" marR="0" indent="0">
              <a:spcBef>
                <a:spcPts val="0"/>
              </a:spcBef>
              <a:spcAft>
                <a:spcPts val="800"/>
              </a:spcAft>
              <a:buNone/>
            </a:pPr>
            <a:r>
              <a:rPr lang="en-GB" sz="1900" dirty="0">
                <a:solidFill>
                  <a:schemeClr val="tx1">
                    <a:alpha val="8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The judges and staff of the Court are selected by the Regional Judicial and Legal Services Commission that is entirely independent of any form of political control or influence.  </a:t>
            </a:r>
          </a:p>
          <a:p>
            <a:pPr marL="0" marR="0" indent="0">
              <a:spcBef>
                <a:spcPts val="0"/>
              </a:spcBef>
              <a:spcAft>
                <a:spcPts val="800"/>
              </a:spcAft>
              <a:buNone/>
            </a:pPr>
            <a:r>
              <a:rPr lang="en-GB" sz="1900" dirty="0">
                <a:solidFill>
                  <a:schemeClr val="tx1">
                    <a:alpha val="8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The President of the Court is selected by the Commission and appointed by the votes of at least three-quarters of the Heads of CARICOM States. The President serves a non-renewable 7-year term.</a:t>
            </a:r>
            <a:endParaRPr lang="en-US" sz="19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GB" sz="1900" dirty="0">
                <a:solidFill>
                  <a:schemeClr val="tx1">
                    <a:alpha val="80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The court has a judicial complement of six other Judges selected and appointed by the RJLSC. </a:t>
            </a:r>
            <a:r>
              <a:rPr lang="en-GB" sz="1900" dirty="0">
                <a:solidFill>
                  <a:schemeClr val="tx1">
                    <a:alpha val="80000"/>
                  </a:schemeClr>
                </a:solidFill>
                <a:latin typeface="Times New Roman" panose="02020603050405020304" pitchFamily="18" charset="0"/>
                <a:ea typeface="Times New Roman" panose="02020603050405020304" pitchFamily="18" charset="0"/>
                <a:cs typeface="Times New Roman" panose="02020603050405020304" pitchFamily="18" charset="0"/>
              </a:rPr>
              <a:t>From its inception there have been three Presidents and a total of 13 judges, with a retirement age of 75.</a:t>
            </a:r>
          </a:p>
          <a:p>
            <a:pPr marL="0" marR="0" indent="0">
              <a:spcBef>
                <a:spcPts val="0"/>
              </a:spcBef>
              <a:spcAft>
                <a:spcPts val="800"/>
              </a:spcAft>
              <a:buNone/>
            </a:pPr>
            <a:r>
              <a:rPr lang="en-GB" sz="1900" dirty="0">
                <a:solidFill>
                  <a:schemeClr val="tx1">
                    <a:alpha val="80000"/>
                  </a:schemeClr>
                </a:solidFill>
                <a:latin typeface="Times New Roman" panose="02020603050405020304" pitchFamily="18" charset="0"/>
                <a:ea typeface="Times New Roman" panose="02020603050405020304" pitchFamily="18" charset="0"/>
                <a:cs typeface="Times New Roman" panose="02020603050405020304" pitchFamily="18" charset="0"/>
              </a:rPr>
              <a:t>The commission also selects and appoints the Court Registrar and Registry team and the more than 100 professional and management team and staff that support the judicial functions of the Court. </a:t>
            </a:r>
            <a:endParaRPr lang="en-GB" sz="1900" dirty="0">
              <a:solidFill>
                <a:schemeClr val="tx1">
                  <a:alpha val="8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en-US" sz="1900" dirty="0">
              <a:solidFill>
                <a:schemeClr val="tx1">
                  <a:alpha val="80000"/>
                </a:schemeClr>
              </a:solidFill>
            </a:endParaRPr>
          </a:p>
        </p:txBody>
      </p:sp>
      <p:sp>
        <p:nvSpPr>
          <p:cNvPr id="16" name="Graphic 10">
            <a:extLst>
              <a:ext uri="{FF2B5EF4-FFF2-40B4-BE49-F238E27FC236}">
                <a16:creationId xmlns:a16="http://schemas.microsoft.com/office/drawing/2014/main" xmlns="" id="{E3020543-B24B-4EC4-8FFC-8DD88EEA9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xmlns=""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816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E15D6-40C2-40A5-AA2F-A42D5E883B52}"/>
              </a:ext>
            </a:extLst>
          </p:cNvPr>
          <p:cNvSpPr>
            <a:spLocks noGrp="1"/>
          </p:cNvSpPr>
          <p:nvPr>
            <p:ph type="title"/>
          </p:nvPr>
        </p:nvSpPr>
        <p:spPr/>
        <p:txBody>
          <a:bodyPr>
            <a:normAutofit fontScale="90000"/>
          </a:bodyPr>
          <a:lstStyle/>
          <a:p>
            <a:r>
              <a:rPr lang="en-GB" sz="2000" dirty="0">
                <a:effectLst/>
                <a:latin typeface="Times New Roman" panose="02020603050405020304" pitchFamily="18" charset="0"/>
                <a:ea typeface="Times New Roman" panose="02020603050405020304" pitchFamily="18" charset="0"/>
                <a:cs typeface="Times New Roman" panose="02020603050405020304" pitchFamily="18" charset="0"/>
              </a:rPr>
              <a:t>Current  judicial complement: an ethical body with a highly regarded mix of academic, legal and judicial experience.</a:t>
            </a:r>
            <a:endParaRPr lang="en-US" dirty="0"/>
          </a:p>
        </p:txBody>
      </p:sp>
      <p:sp>
        <p:nvSpPr>
          <p:cNvPr id="3" name="Text Placeholder 2">
            <a:extLst>
              <a:ext uri="{FF2B5EF4-FFF2-40B4-BE49-F238E27FC236}">
                <a16:creationId xmlns:a16="http://schemas.microsoft.com/office/drawing/2014/main" xmlns="" id="{1B893A29-4059-4CFC-A9E7-46A24F410946}"/>
              </a:ext>
            </a:extLst>
          </p:cNvPr>
          <p:cNvSpPr>
            <a:spLocks noGrp="1"/>
          </p:cNvSpPr>
          <p:nvPr>
            <p:ph type="body" idx="1"/>
          </p:nvPr>
        </p:nvSpPr>
        <p:spPr/>
        <p:txBody>
          <a:bodyPr>
            <a:normAutofit fontScale="92500" lnSpcReduction="20000"/>
          </a:bodyPr>
          <a:lstStyle/>
          <a:p>
            <a:r>
              <a:rPr lang="en-GB" sz="1400" b="1" dirty="0">
                <a:effectLst/>
                <a:latin typeface="Times New Roman" panose="02020603050405020304" pitchFamily="18" charset="0"/>
                <a:ea typeface="Times New Roman" panose="02020603050405020304" pitchFamily="18" charset="0"/>
                <a:cs typeface="Times New Roman" panose="02020603050405020304" pitchFamily="18" charset="0"/>
              </a:rPr>
              <a:t> Honourable President</a:t>
            </a:r>
          </a:p>
          <a:p>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 Adrian Saunders, - St. Vincent and the Grenadines </a:t>
            </a:r>
          </a:p>
          <a:p>
            <a:r>
              <a:rPr lang="en-GB" sz="1400" b="1" dirty="0">
                <a:effectLst/>
                <a:latin typeface="Times New Roman" panose="02020603050405020304" pitchFamily="18" charset="0"/>
                <a:ea typeface="Times New Roman" panose="02020603050405020304" pitchFamily="18" charset="0"/>
                <a:cs typeface="Times New Roman" panose="02020603050405020304" pitchFamily="18" charset="0"/>
              </a:rPr>
              <a:t>Honourable Judges</a:t>
            </a:r>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a:t>
            </a:r>
          </a:p>
          <a:p>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Jacob Wit – The Netherlands</a:t>
            </a:r>
          </a:p>
          <a:p>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Winston Anderson   - Jamaica</a:t>
            </a:r>
          </a:p>
          <a:p>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Maureen Rajnauth-Lee – Trinidad and Tobago </a:t>
            </a:r>
          </a:p>
          <a:p>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Denys Barrow  - Belize</a:t>
            </a:r>
          </a:p>
          <a:p>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Andrew Burgess - Barbados</a:t>
            </a:r>
          </a:p>
          <a:p>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Peter Jamadar  - Trinidad and Tobago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Placeholder 4">
            <a:extLst>
              <a:ext uri="{FF2B5EF4-FFF2-40B4-BE49-F238E27FC236}">
                <a16:creationId xmlns:a16="http://schemas.microsoft.com/office/drawing/2014/main" xmlns="" id="{5377FAD6-C082-4174-9D63-1840EE6C3C4D}"/>
              </a:ext>
            </a:extLst>
          </p:cNvPr>
          <p:cNvPicPr>
            <a:picLocks noGrp="1" noChangeAspect="1"/>
          </p:cNvPicPr>
          <p:nvPr>
            <p:ph type="pic" idx="2"/>
          </p:nvPr>
        </p:nvPicPr>
        <p:blipFill>
          <a:blip r:embed="rId2"/>
          <a:srcRect t="2159" b="2159"/>
          <a:stretch>
            <a:fillRect/>
          </a:stretch>
        </p:blipFill>
        <p:spPr>
          <a:xfrm rot="420000">
            <a:off x="4893058" y="1260613"/>
            <a:ext cx="6156960" cy="3931920"/>
          </a:xfrm>
          <a:prstGeom prst="rect">
            <a:avLst/>
          </a:prstGeom>
        </p:spPr>
      </p:pic>
    </p:spTree>
    <p:extLst>
      <p:ext uri="{BB962C8B-B14F-4D97-AF65-F5344CB8AC3E}">
        <p14:creationId xmlns:p14="http://schemas.microsoft.com/office/powerpoint/2010/main" val="3784535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0">
            <a:extLst>
              <a:ext uri="{FF2B5EF4-FFF2-40B4-BE49-F238E27FC236}">
                <a16:creationId xmlns:a16="http://schemas.microsoft.com/office/drawing/2014/main" xmlns="" id="{201CC55D-ED54-4C5C-95E6-10947BD1103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23A2FE65-721B-4585-B645-2F92C78446D0}"/>
              </a:ext>
            </a:extLst>
          </p:cNvPr>
          <p:cNvSpPr>
            <a:spLocks noGrp="1"/>
          </p:cNvSpPr>
          <p:nvPr>
            <p:ph type="title"/>
          </p:nvPr>
        </p:nvSpPr>
        <p:spPr>
          <a:xfrm>
            <a:off x="589560" y="856180"/>
            <a:ext cx="4560584" cy="1128068"/>
          </a:xfrm>
        </p:spPr>
        <p:txBody>
          <a:bodyPr anchor="ctr">
            <a:normAutofit/>
          </a:bodyPr>
          <a:lstStyle/>
          <a:p>
            <a:r>
              <a:rPr lang="en-US" sz="4000" dirty="0"/>
              <a:t>Funding the Court </a:t>
            </a:r>
          </a:p>
        </p:txBody>
      </p:sp>
      <p:grpSp>
        <p:nvGrpSpPr>
          <p:cNvPr id="40" name="Group 32">
            <a:extLst>
              <a:ext uri="{FF2B5EF4-FFF2-40B4-BE49-F238E27FC236}">
                <a16:creationId xmlns:a16="http://schemas.microsoft.com/office/drawing/2014/main" xmlns="" id="{1DE889C7-FAD6-4397-98E2-05D50348445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1083484"/>
            <a:ext cx="355196" cy="673460"/>
            <a:chOff x="0" y="823811"/>
            <a:chExt cx="355196" cy="673460"/>
          </a:xfrm>
        </p:grpSpPr>
        <p:sp>
          <p:nvSpPr>
            <p:cNvPr id="34" name="Rectangle 33">
              <a:extLst>
                <a:ext uri="{FF2B5EF4-FFF2-40B4-BE49-F238E27FC236}">
                  <a16:creationId xmlns:a16="http://schemas.microsoft.com/office/drawing/2014/main" xmlns=""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34">
              <a:extLst>
                <a:ext uri="{FF2B5EF4-FFF2-40B4-BE49-F238E27FC236}">
                  <a16:creationId xmlns:a16="http://schemas.microsoft.com/office/drawing/2014/main" xmlns=""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xmlns=""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xmlns="" id="{5FA27080-03B4-41A2-B9A5-84E1ACFBD3D1}"/>
              </a:ext>
            </a:extLst>
          </p:cNvPr>
          <p:cNvSpPr>
            <a:spLocks noGrp="1"/>
          </p:cNvSpPr>
          <p:nvPr>
            <p:ph idx="1"/>
          </p:nvPr>
        </p:nvSpPr>
        <p:spPr>
          <a:xfrm>
            <a:off x="590719" y="2330505"/>
            <a:ext cx="4559425" cy="3979585"/>
          </a:xfrm>
        </p:spPr>
        <p:txBody>
          <a:bodyPr anchor="ctr">
            <a:normAutofit/>
          </a:bodyPr>
          <a:lstStyle/>
          <a:p>
            <a:pPr marL="0" indent="0">
              <a:buNone/>
            </a:pPr>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The court is funded from the proceeds of a trust fund established by the States of CARICOM capitalised at US$100 million. Saint Lucia’s payment was US$2.1million. </a:t>
            </a:r>
          </a:p>
          <a:p>
            <a:pPr marL="0" indent="0">
              <a:buNone/>
            </a:pPr>
            <a:r>
              <a:rPr lang="en-GB" sz="1400" dirty="0">
                <a:effectLst/>
                <a:latin typeface="Times New Roman" panose="02020603050405020304" pitchFamily="18" charset="0"/>
                <a:ea typeface="Times New Roman" panose="02020603050405020304" pitchFamily="18" charset="0"/>
                <a:cs typeface="Times New Roman" panose="02020603050405020304" pitchFamily="18" charset="0"/>
              </a:rPr>
              <a:t>The $100 million were placed in the hands of a Board of Trustees whose remit is to invest that money so that the yield on that investment will finance the Court’s operating budget. This mechanism is the envy of all international courts because it strengthens the Court’s financial independence and insulates the court from the possibility of political pressure being exerted upon it.</a:t>
            </a:r>
          </a:p>
          <a:p>
            <a:pPr marL="0" indent="0">
              <a:buNone/>
            </a:pPr>
            <a:r>
              <a:rPr lang="en-GB" sz="1400" dirty="0">
                <a:latin typeface="Times New Roman" panose="02020603050405020304" pitchFamily="18" charset="0"/>
                <a:ea typeface="Calibri" panose="020F0502020204030204" pitchFamily="34" charset="0"/>
                <a:cs typeface="Times New Roman" panose="02020603050405020304" pitchFamily="18" charset="0"/>
              </a:rPr>
              <a:t>The system is sustainable: In its 2020 report is reported that over the 15 years of its existence it had already  disbursed to the sum of </a:t>
            </a:r>
            <a:r>
              <a:rPr lang="en-US" sz="1400" dirty="0">
                <a:latin typeface="Times New Roman" panose="02020603050405020304" pitchFamily="18" charset="0"/>
                <a:ea typeface="Calibri" panose="020F0502020204030204" pitchFamily="34" charset="0"/>
                <a:cs typeface="Times New Roman" panose="02020603050405020304" pitchFamily="18" charset="0"/>
              </a:rPr>
              <a:t>US$</a:t>
            </a:r>
            <a:r>
              <a:rPr lang="en-US" sz="1400" dirty="0"/>
              <a:t>93,888,116.00  for the Court’s operational expenditure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39" name="Rectangle 38">
            <a:extLst>
              <a:ext uri="{FF2B5EF4-FFF2-40B4-BE49-F238E27FC236}">
                <a16:creationId xmlns:a16="http://schemas.microsoft.com/office/drawing/2014/main" xmlns="" id="{C13237C8-E62C-4F0D-A318-BD6FB6C2D1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xmlns=""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oogle Shape;236;p8" descr="C:\Program Files\Microsoft Office\Clipart\standard\stddir1\BD06145_.WMF">
            <a:extLst>
              <a:ext uri="{FF2B5EF4-FFF2-40B4-BE49-F238E27FC236}">
                <a16:creationId xmlns:a16="http://schemas.microsoft.com/office/drawing/2014/main" xmlns="" id="{CA000BE8-759E-43D5-B877-16665F896BD1}"/>
              </a:ext>
            </a:extLst>
          </p:cNvPr>
          <p:cNvPicPr preferRelativeResize="0"/>
          <p:nvPr/>
        </p:nvPicPr>
        <p:blipFill rotWithShape="1">
          <a:blip r:embed="rId2"/>
          <a:srcRect r="-1" b="5926"/>
          <a:stretch/>
        </p:blipFill>
        <p:spPr>
          <a:xfrm>
            <a:off x="5977788" y="799352"/>
            <a:ext cx="5425410" cy="5259296"/>
          </a:xfrm>
          <a:prstGeom prst="rect">
            <a:avLst/>
          </a:prstGeom>
          <a:noFill/>
        </p:spPr>
      </p:pic>
    </p:spTree>
    <p:extLst>
      <p:ext uri="{BB962C8B-B14F-4D97-AF65-F5344CB8AC3E}">
        <p14:creationId xmlns:p14="http://schemas.microsoft.com/office/powerpoint/2010/main" val="465419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7">
            <a:extLst>
              <a:ext uri="{FF2B5EF4-FFF2-40B4-BE49-F238E27FC236}">
                <a16:creationId xmlns:a16="http://schemas.microsoft.com/office/drawing/2014/main" xmlns="" id="{D038248A-211C-4EEC-8401-C761B929FB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9">
            <a:extLst>
              <a:ext uri="{FF2B5EF4-FFF2-40B4-BE49-F238E27FC236}">
                <a16:creationId xmlns:a16="http://schemas.microsoft.com/office/drawing/2014/main" xmlns="" id="{C30A849F-66D9-40C8-BEC8-35AFF8F4568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xmlns="" id="{5F831C33-34EB-4BB4-82F3-9D8C65DD3C9E}"/>
              </a:ext>
            </a:extLst>
          </p:cNvPr>
          <p:cNvSpPr>
            <a:spLocks noGrp="1"/>
          </p:cNvSpPr>
          <p:nvPr>
            <p:ph type="title"/>
          </p:nvPr>
        </p:nvSpPr>
        <p:spPr>
          <a:xfrm>
            <a:off x="1179226" y="549565"/>
            <a:ext cx="9833548" cy="1002144"/>
          </a:xfrm>
        </p:spPr>
        <p:txBody>
          <a:bodyPr anchor="b">
            <a:normAutofit/>
          </a:bodyPr>
          <a:lstStyle/>
          <a:p>
            <a:pPr algn="ctr"/>
            <a:r>
              <a:rPr lang="en-US" sz="3600" dirty="0">
                <a:solidFill>
                  <a:schemeClr val="tx2"/>
                </a:solidFill>
              </a:rPr>
              <a:t>CCJ actively engaged in enhancing rule of law</a:t>
            </a:r>
          </a:p>
        </p:txBody>
      </p:sp>
      <p:grpSp>
        <p:nvGrpSpPr>
          <p:cNvPr id="24" name="Group 11">
            <a:extLst>
              <a:ext uri="{FF2B5EF4-FFF2-40B4-BE49-F238E27FC236}">
                <a16:creationId xmlns:a16="http://schemas.microsoft.com/office/drawing/2014/main" xmlns="" id="{04542298-A2B1-480F-A11C-A40EDD19B85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xmlns="" id="{74AEB45E-B965-46A0-8557-C646B5011B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13">
              <a:extLst>
                <a:ext uri="{FF2B5EF4-FFF2-40B4-BE49-F238E27FC236}">
                  <a16:creationId xmlns:a16="http://schemas.microsoft.com/office/drawing/2014/main" xmlns="" id="{921A22C7-11AD-44B0-9BF7-6E3A458215D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xmlns="" id="{87049D82-B7F3-4192-8337-4BDB16955E9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24A7FAD9-577C-4D2E-A3B5-C6D0A39D47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xmlns="" id="{D4CF3E84-B6C9-47E4-9AF2-72865523EA69}"/>
              </a:ext>
            </a:extLst>
          </p:cNvPr>
          <p:cNvSpPr>
            <a:spLocks noGrp="1"/>
          </p:cNvSpPr>
          <p:nvPr>
            <p:ph idx="1"/>
          </p:nvPr>
        </p:nvSpPr>
        <p:spPr>
          <a:xfrm>
            <a:off x="888280" y="1505955"/>
            <a:ext cx="9833548" cy="3577893"/>
          </a:xfrm>
        </p:spPr>
        <p:txBody>
          <a:bodyPr>
            <a:normAutofit/>
          </a:bodyPr>
          <a:lstStyle/>
          <a:p>
            <a:pPr marL="0" indent="0">
              <a:buNone/>
            </a:pPr>
            <a:r>
              <a:rPr lang="en-GB" sz="1600" dirty="0">
                <a:solidFill>
                  <a:schemeClr val="tx2"/>
                </a:solidFill>
                <a:effectLst/>
                <a:ea typeface="Times New Roman" panose="02020603050405020304" pitchFamily="18" charset="0"/>
              </a:rPr>
              <a:t>In </a:t>
            </a:r>
            <a:r>
              <a:rPr lang="en-GB" sz="1600" dirty="0">
                <a:solidFill>
                  <a:schemeClr val="tx2"/>
                </a:solidFill>
                <a:ea typeface="Times New Roman" panose="02020603050405020304" pitchFamily="18" charset="0"/>
              </a:rPr>
              <a:t>2020/21 </a:t>
            </a:r>
            <a:r>
              <a:rPr lang="en-GB" sz="1600" dirty="0">
                <a:solidFill>
                  <a:schemeClr val="tx2"/>
                </a:solidFill>
                <a:effectLst/>
                <a:ea typeface="Times New Roman" panose="02020603050405020304" pitchFamily="18" charset="0"/>
              </a:rPr>
              <a:t>Annual report Strategic plan includes  enhancing regional system capacity and performance:  </a:t>
            </a:r>
            <a:endParaRPr lang="en-GB" sz="1600" dirty="0">
              <a:solidFill>
                <a:schemeClr val="tx2"/>
              </a:solidFill>
              <a:ea typeface="Times New Roman" panose="02020603050405020304" pitchFamily="18" charset="0"/>
            </a:endParaRPr>
          </a:p>
          <a:p>
            <a:pPr marL="0" indent="0">
              <a:buNone/>
            </a:pPr>
            <a:r>
              <a:rPr lang="en-GB" sz="1600" dirty="0">
                <a:solidFill>
                  <a:schemeClr val="tx2"/>
                </a:solidFill>
                <a:effectLst/>
                <a:ea typeface="Times New Roman" panose="02020603050405020304" pitchFamily="18" charset="0"/>
              </a:rPr>
              <a:t>The CCJ’s Academy of Law under chairmanship of CCJ Justice Winston Anderson – the court</a:t>
            </a:r>
            <a:r>
              <a:rPr lang="en-GB" sz="1600" dirty="0">
                <a:solidFill>
                  <a:schemeClr val="tx2"/>
                </a:solidFill>
                <a:ea typeface="Times New Roman" panose="02020603050405020304" pitchFamily="18" charset="0"/>
              </a:rPr>
              <a:t>’s educational arm: a </a:t>
            </a:r>
            <a:r>
              <a:rPr lang="en-GB" sz="1600" dirty="0">
                <a:solidFill>
                  <a:schemeClr val="tx2"/>
                </a:solidFill>
                <a:effectLst/>
                <a:ea typeface="Times New Roman" panose="02020603050405020304" pitchFamily="18" charset="0"/>
              </a:rPr>
              <a:t>current project </a:t>
            </a:r>
            <a:r>
              <a:rPr lang="en-GB" sz="1600" dirty="0">
                <a:solidFill>
                  <a:schemeClr val="tx2"/>
                </a:solidFill>
                <a:ea typeface="Times New Roman" panose="02020603050405020304" pitchFamily="18" charset="0"/>
              </a:rPr>
              <a:t>is the h</a:t>
            </a:r>
            <a:r>
              <a:rPr lang="en-GB" sz="1600" dirty="0">
                <a:solidFill>
                  <a:schemeClr val="tx2"/>
                </a:solidFill>
                <a:effectLst/>
                <a:ea typeface="Times New Roman" panose="02020603050405020304" pitchFamily="18" charset="0"/>
              </a:rPr>
              <a:t>onouring 34 pioneering Caribbean Women Jurists including </a:t>
            </a:r>
            <a:r>
              <a:rPr lang="en-GB" sz="1600" dirty="0">
                <a:solidFill>
                  <a:schemeClr val="tx2"/>
                </a:solidFill>
                <a:effectLst/>
                <a:ea typeface="Calibri" panose="020F0502020204030204" pitchFamily="34" charset="0"/>
              </a:rPr>
              <a:t>the late Mme Justice Marie Elizabeth </a:t>
            </a:r>
            <a:r>
              <a:rPr lang="en-GB" sz="1600" dirty="0" err="1">
                <a:solidFill>
                  <a:schemeClr val="tx2"/>
                </a:solidFill>
                <a:effectLst/>
                <a:ea typeface="Calibri" panose="020F0502020204030204" pitchFamily="34" charset="0"/>
              </a:rPr>
              <a:t>Bourne</a:t>
            </a:r>
            <a:r>
              <a:rPr lang="en-GB" sz="1600" dirty="0">
                <a:solidFill>
                  <a:schemeClr val="tx2"/>
                </a:solidFill>
                <a:effectLst/>
                <a:ea typeface="Calibri" panose="020F0502020204030204" pitchFamily="34" charset="0"/>
              </a:rPr>
              <a:t>-Hollands born in </a:t>
            </a:r>
            <a:r>
              <a:rPr lang="en-GB" sz="1600" dirty="0" err="1">
                <a:solidFill>
                  <a:schemeClr val="tx2"/>
                </a:solidFill>
                <a:effectLst/>
                <a:ea typeface="Calibri" panose="020F0502020204030204" pitchFamily="34" charset="0"/>
              </a:rPr>
              <a:t>Morne</a:t>
            </a:r>
            <a:r>
              <a:rPr lang="en-GB" sz="1600" dirty="0">
                <a:solidFill>
                  <a:schemeClr val="tx2"/>
                </a:solidFill>
                <a:effectLst/>
                <a:ea typeface="Calibri" panose="020F0502020204030204" pitchFamily="34" charset="0"/>
              </a:rPr>
              <a:t> Fortune here in St. Lucia.</a:t>
            </a:r>
            <a:r>
              <a:rPr lang="en-US" sz="1600" dirty="0">
                <a:solidFill>
                  <a:schemeClr val="tx2"/>
                </a:solidFill>
                <a:effectLst/>
                <a:ea typeface="Calibri" panose="020F0502020204030204" pitchFamily="34" charset="0"/>
              </a:rPr>
              <a:t> She was the first woman Judge of the Commonwealth Caribbean. </a:t>
            </a:r>
          </a:p>
          <a:p>
            <a:pPr marL="0" marR="0" indent="0">
              <a:spcBef>
                <a:spcPts val="0"/>
              </a:spcBef>
              <a:spcAft>
                <a:spcPts val="800"/>
              </a:spcAft>
              <a:buNone/>
            </a:pPr>
            <a:r>
              <a:rPr lang="en-US" sz="1600" dirty="0">
                <a:solidFill>
                  <a:schemeClr val="tx2"/>
                </a:solidFill>
                <a:effectLst/>
                <a:ea typeface="Calibri" panose="020F0502020204030204" pitchFamily="34" charset="0"/>
                <a:cs typeface="Times New Roman" panose="02020603050405020304" pitchFamily="18" charset="0"/>
              </a:rPr>
              <a:t>The Caribbean Association of Judicial Officers under chairmanship of CCJ Justice Peter Jamadar. The Vice-Chair? Saint Lucia's Hon Justice Vivian Georgis Taylor-Alexander</a:t>
            </a:r>
            <a:r>
              <a:rPr lang="en-US" sz="1600" dirty="0">
                <a:solidFill>
                  <a:schemeClr val="tx2"/>
                </a:solidFill>
                <a:ea typeface="Calibri" panose="020F0502020204030204" pitchFamily="34" charset="0"/>
                <a:cs typeface="Times New Roman" panose="02020603050405020304" pitchFamily="18" charset="0"/>
              </a:rPr>
              <a:t>: </a:t>
            </a:r>
            <a:r>
              <a:rPr lang="en-US" sz="1600" dirty="0">
                <a:solidFill>
                  <a:schemeClr val="tx2"/>
                </a:solidFill>
                <a:effectLst/>
                <a:ea typeface="Calibri" panose="020F0502020204030204" pitchFamily="34" charset="0"/>
                <a:cs typeface="Times New Roman" panose="02020603050405020304" pitchFamily="18" charset="0"/>
              </a:rPr>
              <a:t>informative electronic newsletter, training initiatives for judicial officers and grand biennial conference held on each occasion in a different CARICOM state. </a:t>
            </a:r>
          </a:p>
          <a:p>
            <a:pPr marL="0" marR="0" indent="0">
              <a:spcBef>
                <a:spcPts val="0"/>
              </a:spcBef>
              <a:spcAft>
                <a:spcPts val="800"/>
              </a:spcAft>
              <a:buNone/>
            </a:pPr>
            <a:r>
              <a:rPr lang="en-US" sz="1600" dirty="0">
                <a:solidFill>
                  <a:schemeClr val="tx2"/>
                </a:solidFill>
                <a:effectLst/>
                <a:ea typeface="Calibri" panose="020F0502020204030204" pitchFamily="34" charset="0"/>
                <a:cs typeface="Times New Roman" panose="02020603050405020304" pitchFamily="18" charset="0"/>
              </a:rPr>
              <a:t>The CCJ is the executing agency for the $20million Canadian Aid (JURIST) Project which has done much to improve the administration of justice across the region, including in the Organisation of Eastern Caribbean States (OECS). </a:t>
            </a:r>
          </a:p>
          <a:p>
            <a:pPr marL="0" marR="0" indent="0">
              <a:spcBef>
                <a:spcPts val="0"/>
              </a:spcBef>
              <a:spcAft>
                <a:spcPts val="800"/>
              </a:spcAft>
              <a:buNone/>
            </a:pPr>
            <a:r>
              <a:rPr lang="en-US" sz="1600" dirty="0">
                <a:solidFill>
                  <a:schemeClr val="tx2"/>
                </a:solidFill>
                <a:ea typeface="Calibri" panose="020F0502020204030204" pitchFamily="34" charset="0"/>
                <a:cs typeface="Times New Roman" panose="02020603050405020304" pitchFamily="18" charset="0"/>
              </a:rPr>
              <a:t>The Annual Moot on International/CARICOM Law for the Regional law faculties and law schools to support training of law students</a:t>
            </a:r>
          </a:p>
          <a:p>
            <a:pPr marL="0" marR="0" indent="0">
              <a:spcBef>
                <a:spcPts val="0"/>
              </a:spcBef>
              <a:spcAft>
                <a:spcPts val="800"/>
              </a:spcAft>
              <a:buNone/>
            </a:pPr>
            <a:r>
              <a:rPr lang="en-US" sz="1600" dirty="0">
                <a:solidFill>
                  <a:schemeClr val="tx2"/>
                </a:solidFill>
                <a:effectLst/>
                <a:ea typeface="Calibri" panose="020F0502020204030204" pitchFamily="34" charset="0"/>
                <a:cs typeface="Times New Roman" panose="02020603050405020304" pitchFamily="18" charset="0"/>
              </a:rPr>
              <a:t>Among many o</a:t>
            </a:r>
            <a:r>
              <a:rPr lang="en-US" sz="1600" dirty="0">
                <a:solidFill>
                  <a:schemeClr val="tx2"/>
                </a:solidFill>
                <a:ea typeface="Calibri" panose="020F0502020204030204" pitchFamily="34" charset="0"/>
                <a:cs typeface="Times New Roman" panose="02020603050405020304" pitchFamily="18" charset="0"/>
              </a:rPr>
              <a:t>ther projects: </a:t>
            </a:r>
            <a:endParaRPr lang="en-US" sz="1600" dirty="0">
              <a:solidFill>
                <a:schemeClr val="tx2"/>
              </a:solidFill>
              <a:effectLst/>
              <a:ea typeface="Calibri" panose="020F0502020204030204" pitchFamily="34" charset="0"/>
              <a:cs typeface="Times New Roman" panose="02020603050405020304" pitchFamily="18" charset="0"/>
            </a:endParaRPr>
          </a:p>
          <a:p>
            <a:endParaRPr lang="en-US" sz="1100" dirty="0">
              <a:solidFill>
                <a:schemeClr val="tx2"/>
              </a:solidFill>
            </a:endParaRPr>
          </a:p>
        </p:txBody>
      </p:sp>
      <p:grpSp>
        <p:nvGrpSpPr>
          <p:cNvPr id="18" name="Group 17">
            <a:extLst>
              <a:ext uri="{FF2B5EF4-FFF2-40B4-BE49-F238E27FC236}">
                <a16:creationId xmlns:a16="http://schemas.microsoft.com/office/drawing/2014/main" xmlns="" id="{2A5C9C35-2375-49EB-B99C-17C87D42FE7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xmlns="" id="{7BE7B8C5-3FC9-47E9-B555-AFCB849A41E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xmlns="" id="{615B6EFE-6DC2-4A72-AC12-BCCC3638A65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xmlns="" id="{AE8C1B65-6799-4DD1-B262-01901DA126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xmlns="" id="{03829674-8FAF-4E90-9FB7-C6CE17839B5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68889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3"/>
          <p:cNvSpPr txBox="1">
            <a:spLocks noGrp="1"/>
          </p:cNvSpPr>
          <p:nvPr>
            <p:ph type="title"/>
          </p:nvPr>
        </p:nvSpPr>
        <p:spPr>
          <a:xfrm>
            <a:off x="1991544" y="764704"/>
            <a:ext cx="8229600" cy="720080"/>
          </a:xfrm>
          <a:prstGeom prst="rect">
            <a:avLst/>
          </a:prstGeom>
          <a:noFill/>
          <a:ln>
            <a:noFill/>
          </a:ln>
        </p:spPr>
        <p:txBody>
          <a:bodyPr spcFirstLastPara="1" wrap="square" lIns="0" tIns="45700" rIns="0" bIns="0" anchor="b" anchorCtr="0">
            <a:noAutofit/>
          </a:bodyPr>
          <a:lstStyle/>
          <a:p>
            <a:pPr>
              <a:buSzPts val="3600"/>
            </a:pPr>
            <a:r>
              <a:rPr lang="en-US" sz="3600" b="1" dirty="0"/>
              <a:t>Caribbean Lawyers Appear before Highest Court </a:t>
            </a:r>
            <a:endParaRPr sz="3600" b="1" dirty="0"/>
          </a:p>
        </p:txBody>
      </p:sp>
      <p:graphicFrame>
        <p:nvGraphicFramePr>
          <p:cNvPr id="276" name="Google Shape;276;p13"/>
          <p:cNvGraphicFramePr/>
          <p:nvPr/>
        </p:nvGraphicFramePr>
        <p:xfrm>
          <a:off x="2855641" y="1772817"/>
          <a:ext cx="6391875" cy="4767825"/>
        </p:xfrm>
        <a:graphic>
          <a:graphicData uri="http://schemas.openxmlformats.org/drawingml/2006/table">
            <a:tbl>
              <a:tblPr firstRow="1" firstCol="1" bandRow="1">
                <a:noFill/>
              </a:tblPr>
              <a:tblGrid>
                <a:gridCol w="645900">
                  <a:extLst>
                    <a:ext uri="{9D8B030D-6E8A-4147-A177-3AD203B41FA5}">
                      <a16:colId xmlns:a16="http://schemas.microsoft.com/office/drawing/2014/main" xmlns="" val="20000"/>
                    </a:ext>
                  </a:extLst>
                </a:gridCol>
                <a:gridCol w="634600">
                  <a:extLst>
                    <a:ext uri="{9D8B030D-6E8A-4147-A177-3AD203B41FA5}">
                      <a16:colId xmlns:a16="http://schemas.microsoft.com/office/drawing/2014/main" xmlns="" val="20001"/>
                    </a:ext>
                  </a:extLst>
                </a:gridCol>
                <a:gridCol w="731400">
                  <a:extLst>
                    <a:ext uri="{9D8B030D-6E8A-4147-A177-3AD203B41FA5}">
                      <a16:colId xmlns:a16="http://schemas.microsoft.com/office/drawing/2014/main" xmlns="" val="20002"/>
                    </a:ext>
                  </a:extLst>
                </a:gridCol>
                <a:gridCol w="735650">
                  <a:extLst>
                    <a:ext uri="{9D8B030D-6E8A-4147-A177-3AD203B41FA5}">
                      <a16:colId xmlns:a16="http://schemas.microsoft.com/office/drawing/2014/main" xmlns="" val="20003"/>
                    </a:ext>
                  </a:extLst>
                </a:gridCol>
                <a:gridCol w="571000">
                  <a:extLst>
                    <a:ext uri="{9D8B030D-6E8A-4147-A177-3AD203B41FA5}">
                      <a16:colId xmlns:a16="http://schemas.microsoft.com/office/drawing/2014/main" xmlns="" val="20004"/>
                    </a:ext>
                  </a:extLst>
                </a:gridCol>
                <a:gridCol w="826800">
                  <a:extLst>
                    <a:ext uri="{9D8B030D-6E8A-4147-A177-3AD203B41FA5}">
                      <a16:colId xmlns:a16="http://schemas.microsoft.com/office/drawing/2014/main" xmlns="" val="20005"/>
                    </a:ext>
                  </a:extLst>
                </a:gridCol>
                <a:gridCol w="104600">
                  <a:extLst>
                    <a:ext uri="{9D8B030D-6E8A-4147-A177-3AD203B41FA5}">
                      <a16:colId xmlns:a16="http://schemas.microsoft.com/office/drawing/2014/main" xmlns="" val="20006"/>
                    </a:ext>
                  </a:extLst>
                </a:gridCol>
                <a:gridCol w="104600">
                  <a:extLst>
                    <a:ext uri="{9D8B030D-6E8A-4147-A177-3AD203B41FA5}">
                      <a16:colId xmlns:a16="http://schemas.microsoft.com/office/drawing/2014/main" xmlns="" val="20007"/>
                    </a:ext>
                  </a:extLst>
                </a:gridCol>
                <a:gridCol w="1537000">
                  <a:extLst>
                    <a:ext uri="{9D8B030D-6E8A-4147-A177-3AD203B41FA5}">
                      <a16:colId xmlns:a16="http://schemas.microsoft.com/office/drawing/2014/main" xmlns="" val="20008"/>
                    </a:ext>
                  </a:extLst>
                </a:gridCol>
                <a:gridCol w="243800">
                  <a:extLst>
                    <a:ext uri="{9D8B030D-6E8A-4147-A177-3AD203B41FA5}">
                      <a16:colId xmlns:a16="http://schemas.microsoft.com/office/drawing/2014/main" xmlns="" val="20009"/>
                    </a:ext>
                  </a:extLst>
                </a:gridCol>
                <a:gridCol w="256525">
                  <a:extLst>
                    <a:ext uri="{9D8B030D-6E8A-4147-A177-3AD203B41FA5}">
                      <a16:colId xmlns:a16="http://schemas.microsoft.com/office/drawing/2014/main" xmlns="" val="20010"/>
                    </a:ext>
                  </a:extLst>
                </a:gridCol>
              </a:tblGrid>
              <a:tr h="348475">
                <a:tc gridSpan="7">
                  <a:txBody>
                    <a:bodyPr/>
                    <a:lstStyle/>
                    <a:p>
                      <a:pPr marL="0" marR="0" lvl="0" indent="0" algn="ctr" rtl="0">
                        <a:lnSpc>
                          <a:spcPct val="115000"/>
                        </a:lnSpc>
                        <a:spcBef>
                          <a:spcPts val="0"/>
                        </a:spcBef>
                        <a:spcAft>
                          <a:spcPts val="0"/>
                        </a:spcAft>
                        <a:buNone/>
                      </a:pPr>
                      <a:r>
                        <a:rPr lang="en-US" sz="900" u="none" strike="noStrike" cap="none"/>
                        <a:t>LAWYERS APPEARING BEFORE THE COURT IN THE APPELLATE JURISDICTION</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159725">
                <a:tc>
                  <a:txBody>
                    <a:bodyPr/>
                    <a:lstStyle/>
                    <a:p>
                      <a:pPr marL="0" marR="0" lvl="0" indent="0" algn="l" rtl="0">
                        <a:lnSpc>
                          <a:spcPct val="115000"/>
                        </a:lnSpc>
                        <a:spcBef>
                          <a:spcPts val="0"/>
                        </a:spcBef>
                        <a:spcAft>
                          <a:spcPts val="0"/>
                        </a:spcAft>
                        <a:buNone/>
                      </a:pPr>
                      <a:r>
                        <a:rPr lang="en-US" sz="800" u="none" strike="noStrike" cap="none"/>
                        <a:t>TYPE</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700" u="none" strike="noStrike" cap="none"/>
                        <a:t>GUYANA</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B’DOS</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BELIZE</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T&amp;T</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800" u="none" strike="noStrike" cap="none"/>
                        <a:t>TOTAL</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gridSpan="4">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638875">
                <a:tc>
                  <a:txBody>
                    <a:bodyPr/>
                    <a:lstStyle/>
                    <a:p>
                      <a:pPr marL="0" marR="0" lvl="0" indent="0" algn="l" rtl="0">
                        <a:lnSpc>
                          <a:spcPct val="115000"/>
                        </a:lnSpc>
                        <a:spcBef>
                          <a:spcPts val="0"/>
                        </a:spcBef>
                        <a:spcAft>
                          <a:spcPts val="0"/>
                        </a:spcAft>
                        <a:buNone/>
                      </a:pPr>
                      <a:r>
                        <a:rPr lang="en-US" sz="800" u="none" strike="noStrike" cap="none"/>
                        <a:t>SILK</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13</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21</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19</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3</a:t>
                      </a:r>
                      <a:endParaRPr/>
                    </a:p>
                    <a:p>
                      <a:pPr marL="0" marR="0" lvl="0" indent="0" algn="l" rtl="0">
                        <a:lnSpc>
                          <a:spcPct val="115000"/>
                        </a:lnSpc>
                        <a:spcBef>
                          <a:spcPts val="0"/>
                        </a:spcBef>
                        <a:spcAft>
                          <a:spcPts val="0"/>
                        </a:spcAft>
                        <a:buNone/>
                      </a:pPr>
                      <a:r>
                        <a:rPr lang="en-US" sz="800" u="none" strike="noStrike" cap="none"/>
                        <a:t>-</a:t>
                      </a:r>
                      <a:endParaRPr/>
                    </a:p>
                    <a:p>
                      <a:pPr marL="0" marR="0" lvl="0" indent="0" algn="l" rtl="0">
                        <a:lnSpc>
                          <a:spcPct val="115000"/>
                        </a:lnSpc>
                        <a:spcBef>
                          <a:spcPts val="0"/>
                        </a:spcBef>
                        <a:spcAft>
                          <a:spcPts val="0"/>
                        </a:spcAft>
                        <a:buNone/>
                      </a:pPr>
                      <a:r>
                        <a:rPr lang="en-US" sz="800" u="none" strike="noStrike" cap="none"/>
                        <a:t>-</a:t>
                      </a:r>
                      <a:endParaRPr/>
                    </a:p>
                    <a:p>
                      <a:pPr marL="0" marR="0" lvl="0" indent="0" algn="l" rtl="0">
                        <a:lnSpc>
                          <a:spcPct val="115000"/>
                        </a:lnSpc>
                        <a:spcBef>
                          <a:spcPts val="0"/>
                        </a:spcBef>
                        <a:spcAft>
                          <a:spcPts val="0"/>
                        </a:spcAft>
                        <a:buNone/>
                      </a:pPr>
                      <a:r>
                        <a:rPr lang="en-US" sz="800" u="none" strike="noStrike" cap="none"/>
                        <a:t>-</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800" u="none" strike="noStrike" cap="none"/>
                        <a:t>  56</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gridSpan="4">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2"/>
                  </a:ext>
                </a:extLst>
              </a:tr>
              <a:tr h="638875">
                <a:tc>
                  <a:txBody>
                    <a:bodyPr/>
                    <a:lstStyle/>
                    <a:p>
                      <a:pPr marL="0" marR="0" lvl="0" indent="0" algn="l" rtl="0">
                        <a:lnSpc>
                          <a:spcPct val="115000"/>
                        </a:lnSpc>
                        <a:spcBef>
                          <a:spcPts val="0"/>
                        </a:spcBef>
                        <a:spcAft>
                          <a:spcPts val="0"/>
                        </a:spcAft>
                        <a:buNone/>
                      </a:pPr>
                      <a:r>
                        <a:rPr lang="en-US" sz="800" u="none" strike="noStrike" cap="none"/>
                        <a:t>JUNIOR</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90</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63</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18</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3</a:t>
                      </a:r>
                      <a:endParaRPr/>
                    </a:p>
                    <a:p>
                      <a:pPr marL="0" marR="0" lvl="0" indent="0" algn="l" rtl="0">
                        <a:lnSpc>
                          <a:spcPct val="115000"/>
                        </a:lnSpc>
                        <a:spcBef>
                          <a:spcPts val="0"/>
                        </a:spcBef>
                        <a:spcAft>
                          <a:spcPts val="0"/>
                        </a:spcAft>
                        <a:buNone/>
                      </a:pPr>
                      <a:r>
                        <a:rPr lang="en-US" sz="800" u="none" strike="noStrike" cap="none"/>
                        <a:t>-</a:t>
                      </a:r>
                      <a:endParaRPr/>
                    </a:p>
                    <a:p>
                      <a:pPr marL="0" marR="0" lvl="0" indent="0" algn="l" rtl="0">
                        <a:lnSpc>
                          <a:spcPct val="115000"/>
                        </a:lnSpc>
                        <a:spcBef>
                          <a:spcPts val="0"/>
                        </a:spcBef>
                        <a:spcAft>
                          <a:spcPts val="0"/>
                        </a:spcAft>
                        <a:buNone/>
                      </a:pPr>
                      <a:r>
                        <a:rPr lang="en-US" sz="800" u="none" strike="noStrike" cap="none"/>
                        <a:t>-</a:t>
                      </a:r>
                      <a:endParaRPr/>
                    </a:p>
                    <a:p>
                      <a:pPr marL="0" marR="0" lvl="0" indent="0" algn="l" rtl="0">
                        <a:lnSpc>
                          <a:spcPct val="115000"/>
                        </a:lnSpc>
                        <a:spcBef>
                          <a:spcPts val="0"/>
                        </a:spcBef>
                        <a:spcAft>
                          <a:spcPts val="0"/>
                        </a:spcAft>
                        <a:buNone/>
                      </a:pPr>
                      <a:r>
                        <a:rPr lang="en-US" sz="800" u="none" strike="noStrike" cap="none"/>
                        <a:t>-</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800" u="none" strike="noStrike" cap="none"/>
                        <a:t>174</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gridSpan="4">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3"/>
                  </a:ext>
                </a:extLst>
              </a:tr>
              <a:tr h="653375">
                <a:tc>
                  <a:txBody>
                    <a:bodyPr/>
                    <a:lstStyle/>
                    <a:p>
                      <a:pPr marL="0" marR="0" lvl="0" indent="0" algn="l" rtl="0">
                        <a:lnSpc>
                          <a:spcPct val="115000"/>
                        </a:lnSpc>
                        <a:spcBef>
                          <a:spcPts val="0"/>
                        </a:spcBef>
                        <a:spcAft>
                          <a:spcPts val="0"/>
                        </a:spcAft>
                        <a:buNone/>
                      </a:pPr>
                      <a:r>
                        <a:rPr lang="en-US" sz="900" u="none" strike="noStrike" cap="none"/>
                        <a:t>TOTAL</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900" u="none" strike="noStrike" cap="none"/>
                        <a:t>103</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900" u="none" strike="noStrike" cap="none"/>
                        <a:t>84</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900" u="none" strike="noStrike" cap="none"/>
                        <a:t>37</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900" u="none" strike="noStrike" cap="none"/>
                        <a:t>6</a:t>
                      </a:r>
                      <a:endParaRPr sz="800" u="none" strike="noStrike" cap="none"/>
                    </a:p>
                    <a:p>
                      <a:pPr marL="0" marR="0" lvl="0" indent="0" algn="l" rtl="0">
                        <a:lnSpc>
                          <a:spcPct val="115000"/>
                        </a:lnSpc>
                        <a:spcBef>
                          <a:spcPts val="0"/>
                        </a:spcBef>
                        <a:spcAft>
                          <a:spcPts val="0"/>
                        </a:spcAft>
                        <a:buNone/>
                      </a:pPr>
                      <a:r>
                        <a:rPr lang="en-US" sz="800" u="none" strike="noStrike" cap="none"/>
                        <a:t>-</a:t>
                      </a:r>
                      <a:endParaRPr/>
                    </a:p>
                    <a:p>
                      <a:pPr marL="0" marR="0" lvl="0" indent="0" algn="l" rtl="0">
                        <a:lnSpc>
                          <a:spcPct val="115000"/>
                        </a:lnSpc>
                        <a:spcBef>
                          <a:spcPts val="0"/>
                        </a:spcBef>
                        <a:spcAft>
                          <a:spcPts val="0"/>
                        </a:spcAft>
                        <a:buNone/>
                      </a:pPr>
                      <a:r>
                        <a:rPr lang="en-US" sz="800" u="none" strike="noStrike" cap="none"/>
                        <a:t>-</a:t>
                      </a:r>
                      <a:endParaRPr/>
                    </a:p>
                    <a:p>
                      <a:pPr marL="0" marR="0" lvl="0" indent="0" algn="l" rtl="0">
                        <a:lnSpc>
                          <a:spcPct val="115000"/>
                        </a:lnSpc>
                        <a:spcBef>
                          <a:spcPts val="0"/>
                        </a:spcBef>
                        <a:spcAft>
                          <a:spcPts val="0"/>
                        </a:spcAft>
                        <a:buNone/>
                      </a:pPr>
                      <a:r>
                        <a:rPr lang="en-US" sz="800" u="none" strike="noStrike" cap="none"/>
                        <a:t>-</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900" u="none" strike="noStrike" cap="none"/>
                        <a:t>230</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gridSpan="4">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4"/>
                  </a:ext>
                </a:extLst>
              </a:tr>
              <a:tr h="274600">
                <a:tc gridSpan="7">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5"/>
                  </a:ext>
                </a:extLst>
              </a:tr>
              <a:tr h="174225">
                <a:tc gridSpan="9">
                  <a:txBody>
                    <a:bodyPr/>
                    <a:lstStyle/>
                    <a:p>
                      <a:pPr marL="0" marR="0" lvl="0" indent="0" algn="l" rtl="0">
                        <a:lnSpc>
                          <a:spcPct val="115000"/>
                        </a:lnSpc>
                        <a:spcBef>
                          <a:spcPts val="0"/>
                        </a:spcBef>
                        <a:spcAft>
                          <a:spcPts val="0"/>
                        </a:spcAft>
                        <a:buNone/>
                      </a:pPr>
                      <a:r>
                        <a:rPr lang="en-US" sz="900" u="none" strike="noStrike" cap="none"/>
                        <a:t>LAWYERS APPEARING BEFORE THE COURT IN THE ORIGINAL JURISDICTION</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52300" marR="52300" marT="0" marB="0"/>
                </a:tc>
                <a:extLst>
                  <a:ext uri="{0D108BD9-81ED-4DB2-BD59-A6C34878D82A}">
                    <a16:rowId xmlns:a16="http://schemas.microsoft.com/office/drawing/2014/main" xmlns="" val="10006"/>
                  </a:ext>
                </a:extLst>
              </a:tr>
              <a:tr h="1277725">
                <a:tc>
                  <a:txBody>
                    <a:bodyPr/>
                    <a:lstStyle/>
                    <a:p>
                      <a:pPr marL="0" marR="0" lvl="0" indent="0" algn="l" rtl="0">
                        <a:lnSpc>
                          <a:spcPct val="115000"/>
                        </a:lnSpc>
                        <a:spcBef>
                          <a:spcPts val="0"/>
                        </a:spcBef>
                        <a:spcAft>
                          <a:spcPts val="0"/>
                        </a:spcAft>
                        <a:buNone/>
                      </a:pPr>
                      <a:r>
                        <a:rPr lang="en-US" sz="800" u="none" strike="noStrike" cap="none"/>
                        <a:t>TYPE</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700" u="none" strike="noStrike" cap="none"/>
                        <a:t>GUYANA</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B’DOS</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BELIZE</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T&amp;T</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JAMAICA</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800" u="none" strike="noStrike" cap="none"/>
                        <a:t>SURINAME</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a:txBody>
                    <a:bodyPr/>
                    <a:lstStyle/>
                    <a:p>
                      <a:pPr marL="0" marR="0" lvl="0" indent="0" algn="l" rtl="0">
                        <a:lnSpc>
                          <a:spcPct val="115000"/>
                        </a:lnSpc>
                        <a:spcBef>
                          <a:spcPts val="0"/>
                        </a:spcBef>
                        <a:spcAft>
                          <a:spcPts val="0"/>
                        </a:spcAft>
                        <a:buNone/>
                      </a:pPr>
                      <a:r>
                        <a:rPr lang="en-US" sz="800" u="none" strike="noStrike" cap="none"/>
                        <a:t>OTHER COUNTRIES    </a:t>
                      </a:r>
                      <a:r>
                        <a:rPr lang="en-US" sz="600" u="none" strike="noStrike" cap="none"/>
                        <a:t>(CARICOM Grenada, Dominica, Antigua, AG’s, CJ’s)</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 </a:t>
                      </a:r>
                      <a:endParaRPr sz="800" u="none" strike="noStrike" cap="none">
                        <a:latin typeface="Calibri"/>
                        <a:ea typeface="Calibri"/>
                        <a:cs typeface="Calibri"/>
                        <a:sym typeface="Calibri"/>
                      </a:endParaRPr>
                    </a:p>
                  </a:txBody>
                  <a:tcPr marL="52300" marR="52300" marT="0" marB="0"/>
                </a:tc>
                <a:extLst>
                  <a:ext uri="{0D108BD9-81ED-4DB2-BD59-A6C34878D82A}">
                    <a16:rowId xmlns:a16="http://schemas.microsoft.com/office/drawing/2014/main" xmlns="" val="10007"/>
                  </a:ext>
                </a:extLst>
              </a:tr>
              <a:tr h="159725">
                <a:tc>
                  <a:txBody>
                    <a:bodyPr/>
                    <a:lstStyle/>
                    <a:p>
                      <a:pPr marL="0" marR="0" lvl="0" indent="0" algn="l" rtl="0">
                        <a:lnSpc>
                          <a:spcPct val="115000"/>
                        </a:lnSpc>
                        <a:spcBef>
                          <a:spcPts val="0"/>
                        </a:spcBef>
                        <a:spcAft>
                          <a:spcPts val="0"/>
                        </a:spcAft>
                        <a:buNone/>
                      </a:pPr>
                      <a:r>
                        <a:rPr lang="en-US" sz="800" u="none" strike="noStrike" cap="none"/>
                        <a:t>SILK</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2</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7</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5</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2</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800" u="none" strike="noStrike" cap="none"/>
                        <a:t>-</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a:txBody>
                    <a:bodyPr/>
                    <a:lstStyle/>
                    <a:p>
                      <a:pPr marL="0" marR="0" lvl="0" indent="0" algn="l" rtl="0">
                        <a:lnSpc>
                          <a:spcPct val="115000"/>
                        </a:lnSpc>
                        <a:spcBef>
                          <a:spcPts val="0"/>
                        </a:spcBef>
                        <a:spcAft>
                          <a:spcPts val="0"/>
                        </a:spcAft>
                        <a:buNone/>
                      </a:pPr>
                      <a:r>
                        <a:rPr lang="en-US" sz="800" u="none" strike="noStrike" cap="none"/>
                        <a:t>8</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800" u="none" strike="noStrike" cap="none"/>
                        <a:t>  24</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extLst>
                  <a:ext uri="{0D108BD9-81ED-4DB2-BD59-A6C34878D82A}">
                    <a16:rowId xmlns:a16="http://schemas.microsoft.com/office/drawing/2014/main" xmlns="" val="10008"/>
                  </a:ext>
                </a:extLst>
              </a:tr>
              <a:tr h="159725">
                <a:tc>
                  <a:txBody>
                    <a:bodyPr/>
                    <a:lstStyle/>
                    <a:p>
                      <a:pPr marL="0" marR="0" lvl="0" indent="0" algn="l" rtl="0">
                        <a:lnSpc>
                          <a:spcPct val="115000"/>
                        </a:lnSpc>
                        <a:spcBef>
                          <a:spcPts val="0"/>
                        </a:spcBef>
                        <a:spcAft>
                          <a:spcPts val="0"/>
                        </a:spcAft>
                        <a:buNone/>
                      </a:pPr>
                      <a:r>
                        <a:rPr lang="en-US" sz="800" u="none" strike="noStrike" cap="none"/>
                        <a:t>JUNIOR</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11</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10</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4</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31</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800" u="none" strike="noStrike" cap="none"/>
                        <a:t>17</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800" u="none" strike="noStrike" cap="none"/>
                        <a:t>3</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a:txBody>
                    <a:bodyPr/>
                    <a:lstStyle/>
                    <a:p>
                      <a:pPr marL="0" marR="0" lvl="0" indent="0" algn="l" rtl="0">
                        <a:lnSpc>
                          <a:spcPct val="115000"/>
                        </a:lnSpc>
                        <a:spcBef>
                          <a:spcPts val="0"/>
                        </a:spcBef>
                        <a:spcAft>
                          <a:spcPts val="0"/>
                        </a:spcAft>
                        <a:buNone/>
                      </a:pPr>
                      <a:r>
                        <a:rPr lang="en-US" sz="800" u="none" strike="noStrike" cap="none"/>
                        <a:t>13</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800" u="none" strike="noStrike" cap="none"/>
                        <a:t>  89</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extLst>
                  <a:ext uri="{0D108BD9-81ED-4DB2-BD59-A6C34878D82A}">
                    <a16:rowId xmlns:a16="http://schemas.microsoft.com/office/drawing/2014/main" xmlns="" val="10009"/>
                  </a:ext>
                </a:extLst>
              </a:tr>
              <a:tr h="282500">
                <a:tc>
                  <a:txBody>
                    <a:bodyPr/>
                    <a:lstStyle/>
                    <a:p>
                      <a:pPr marL="0" marR="0" lvl="0" indent="0" algn="l" rtl="0">
                        <a:lnSpc>
                          <a:spcPct val="115000"/>
                        </a:lnSpc>
                        <a:spcBef>
                          <a:spcPts val="0"/>
                        </a:spcBef>
                        <a:spcAft>
                          <a:spcPts val="0"/>
                        </a:spcAft>
                        <a:buNone/>
                      </a:pPr>
                      <a:r>
                        <a:rPr lang="en-US" sz="900" u="none" strike="noStrike" cap="none"/>
                        <a:t>TOTAL</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900" u="none" strike="noStrike" cap="none"/>
                        <a:t>13</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900" u="none" strike="noStrike" cap="none"/>
                        <a:t>17</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900" u="none" strike="noStrike" cap="none"/>
                        <a:t>4</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900" u="none" strike="noStrike" cap="none"/>
                        <a:t>36</a:t>
                      </a:r>
                      <a:endParaRPr sz="800" u="none" strike="noStrike" cap="none">
                        <a:latin typeface="Calibri"/>
                        <a:ea typeface="Calibri"/>
                        <a:cs typeface="Calibri"/>
                        <a:sym typeface="Calibri"/>
                      </a:endParaRPr>
                    </a:p>
                  </a:txBody>
                  <a:tcPr marL="52300" marR="52300" marT="0" marB="0"/>
                </a:tc>
                <a:tc>
                  <a:txBody>
                    <a:bodyPr/>
                    <a:lstStyle/>
                    <a:p>
                      <a:pPr marL="0" marR="0" lvl="0" indent="0" algn="l" rtl="0">
                        <a:lnSpc>
                          <a:spcPct val="115000"/>
                        </a:lnSpc>
                        <a:spcBef>
                          <a:spcPts val="0"/>
                        </a:spcBef>
                        <a:spcAft>
                          <a:spcPts val="0"/>
                        </a:spcAft>
                        <a:buNone/>
                      </a:pPr>
                      <a:r>
                        <a:rPr lang="en-US" sz="900" u="none" strike="noStrike" cap="none"/>
                        <a:t>19</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900" u="none" strike="noStrike" cap="none"/>
                        <a:t>3</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tc>
                  <a:txBody>
                    <a:bodyPr/>
                    <a:lstStyle/>
                    <a:p>
                      <a:pPr marL="0" marR="0" lvl="0" indent="0" algn="l" rtl="0">
                        <a:lnSpc>
                          <a:spcPct val="115000"/>
                        </a:lnSpc>
                        <a:spcBef>
                          <a:spcPts val="0"/>
                        </a:spcBef>
                        <a:spcAft>
                          <a:spcPts val="0"/>
                        </a:spcAft>
                        <a:buNone/>
                      </a:pPr>
                      <a:r>
                        <a:rPr lang="en-US" sz="900" u="none" strike="noStrike" cap="none"/>
                        <a:t>21</a:t>
                      </a:r>
                      <a:endParaRPr sz="800" u="none" strike="noStrike" cap="none">
                        <a:latin typeface="Calibri"/>
                        <a:ea typeface="Calibri"/>
                        <a:cs typeface="Calibri"/>
                        <a:sym typeface="Calibri"/>
                      </a:endParaRPr>
                    </a:p>
                  </a:txBody>
                  <a:tcPr marL="52300" marR="52300" marT="0" marB="0"/>
                </a:tc>
                <a:tc gridSpan="2">
                  <a:txBody>
                    <a:bodyPr/>
                    <a:lstStyle/>
                    <a:p>
                      <a:pPr marL="0" marR="0" lvl="0" indent="0" algn="l" rtl="0">
                        <a:lnSpc>
                          <a:spcPct val="115000"/>
                        </a:lnSpc>
                        <a:spcBef>
                          <a:spcPts val="0"/>
                        </a:spcBef>
                        <a:spcAft>
                          <a:spcPts val="0"/>
                        </a:spcAft>
                        <a:buNone/>
                      </a:pPr>
                      <a:r>
                        <a:rPr lang="en-US" sz="900" u="none" strike="noStrike" cap="none"/>
                        <a:t> 113</a:t>
                      </a:r>
                      <a:endParaRPr sz="800" u="none" strike="noStrike" cap="none">
                        <a:latin typeface="Calibri"/>
                        <a:ea typeface="Calibri"/>
                        <a:cs typeface="Calibri"/>
                        <a:sym typeface="Calibri"/>
                      </a:endParaRPr>
                    </a:p>
                  </a:txBody>
                  <a:tcPr marL="52300" marR="52300" marT="0" marB="0"/>
                </a:tc>
                <a:tc hMerge="1">
                  <a:txBody>
                    <a:bodyPr/>
                    <a:lstStyle/>
                    <a:p>
                      <a:endParaRPr lang="en-US"/>
                    </a:p>
                  </a:txBody>
                  <a:tcPr/>
                </a:tc>
                <a:extLst>
                  <a:ext uri="{0D108BD9-81ED-4DB2-BD59-A6C34878D82A}">
                    <a16:rowId xmlns:a16="http://schemas.microsoft.com/office/drawing/2014/main" xmlns="" val="10010"/>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xmlns="" id="{B819A166-7571-4003-A6B8-B62034C3ED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2ACABF05-86F2-4A6A-9F2E-A8F83F786684}"/>
              </a:ext>
            </a:extLst>
          </p:cNvPr>
          <p:cNvSpPr>
            <a:spLocks noGrp="1"/>
          </p:cNvSpPr>
          <p:nvPr>
            <p:ph type="title"/>
          </p:nvPr>
        </p:nvSpPr>
        <p:spPr>
          <a:xfrm>
            <a:off x="524741" y="620392"/>
            <a:ext cx="3808268" cy="5504688"/>
          </a:xfrm>
        </p:spPr>
        <p:txBody>
          <a:bodyPr>
            <a:normAutofit/>
          </a:bodyPr>
          <a:lstStyle/>
          <a:p>
            <a:r>
              <a:rPr lang="en-US" sz="6000" dirty="0">
                <a:solidFill>
                  <a:schemeClr val="bg1"/>
                </a:solidFill>
              </a:rPr>
              <a:t>Court Excellence </a:t>
            </a:r>
          </a:p>
        </p:txBody>
      </p:sp>
      <p:graphicFrame>
        <p:nvGraphicFramePr>
          <p:cNvPr id="14" name="Content Placeholder 2">
            <a:extLst>
              <a:ext uri="{FF2B5EF4-FFF2-40B4-BE49-F238E27FC236}">
                <a16:creationId xmlns:a16="http://schemas.microsoft.com/office/drawing/2014/main" xmlns="" id="{8C9C920B-E8FD-7BCD-2859-749E23FB4172}"/>
              </a:ext>
            </a:extLst>
          </p:cNvPr>
          <p:cNvGraphicFramePr>
            <a:graphicFrameLocks noGrp="1"/>
          </p:cNvGraphicFramePr>
          <p:nvPr>
            <p:ph idx="1"/>
            <p:extLst>
              <p:ext uri="{D42A27DB-BD31-4B8C-83A1-F6EECF244321}">
                <p14:modId xmlns:p14="http://schemas.microsoft.com/office/powerpoint/2010/main" val="342143468"/>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0233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hand holding a pen and shading circles on a sheet">
            <a:extLst>
              <a:ext uri="{FF2B5EF4-FFF2-40B4-BE49-F238E27FC236}">
                <a16:creationId xmlns:a16="http://schemas.microsoft.com/office/drawing/2014/main" xmlns="" id="{F48C1192-2B5C-5224-5357-1BD7CE613B62}"/>
              </a:ext>
            </a:extLst>
          </p:cNvPr>
          <p:cNvPicPr>
            <a:picLocks noChangeAspect="1"/>
          </p:cNvPicPr>
          <p:nvPr/>
        </p:nvPicPr>
        <p:blipFill rotWithShape="1">
          <a:blip r:embed="rId2"/>
          <a:srcRect t="3433"/>
          <a:stretch/>
        </p:blipFill>
        <p:spPr>
          <a:xfrm>
            <a:off x="20" y="10"/>
            <a:ext cx="12191980" cy="6857990"/>
          </a:xfrm>
          <a:prstGeom prst="rect">
            <a:avLst/>
          </a:prstGeom>
        </p:spPr>
      </p:pic>
      <p:sp>
        <p:nvSpPr>
          <p:cNvPr id="9" name="Rectangle 8">
            <a:extLst>
              <a:ext uri="{FF2B5EF4-FFF2-40B4-BE49-F238E27FC236}">
                <a16:creationId xmlns:a16="http://schemas.microsoft.com/office/drawing/2014/main" xmlns="" id="{2B1D4F77-A17C-43D7-B7FA-545148E4E93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3688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B8EACF0-EFD2-4D2C-8641-323FF9D6CB1A}"/>
              </a:ext>
            </a:extLst>
          </p:cNvPr>
          <p:cNvSpPr>
            <a:spLocks noGrp="1"/>
          </p:cNvSpPr>
          <p:nvPr>
            <p:ph type="title"/>
          </p:nvPr>
        </p:nvSpPr>
        <p:spPr>
          <a:xfrm>
            <a:off x="594805" y="640263"/>
            <a:ext cx="3759240" cy="1344975"/>
          </a:xfrm>
        </p:spPr>
        <p:txBody>
          <a:bodyPr>
            <a:normAutofit/>
          </a:bodyPr>
          <a:lstStyle/>
          <a:p>
            <a:r>
              <a:rPr lang="en-US" sz="3400"/>
              <a:t>Access the Appellate Jurisdiction Now</a:t>
            </a:r>
          </a:p>
        </p:txBody>
      </p:sp>
      <p:sp>
        <p:nvSpPr>
          <p:cNvPr id="3" name="Content Placeholder 2">
            <a:extLst>
              <a:ext uri="{FF2B5EF4-FFF2-40B4-BE49-F238E27FC236}">
                <a16:creationId xmlns:a16="http://schemas.microsoft.com/office/drawing/2014/main" xmlns="" id="{D8C8B615-32AE-459B-84C7-ADCFB9F2D151}"/>
              </a:ext>
            </a:extLst>
          </p:cNvPr>
          <p:cNvSpPr>
            <a:spLocks noGrp="1"/>
          </p:cNvSpPr>
          <p:nvPr>
            <p:ph idx="1"/>
          </p:nvPr>
        </p:nvSpPr>
        <p:spPr>
          <a:xfrm>
            <a:off x="594110" y="2121763"/>
            <a:ext cx="3764826" cy="3773010"/>
          </a:xfrm>
        </p:spPr>
        <p:txBody>
          <a:bodyPr>
            <a:noAutofit/>
          </a:bodyPr>
          <a:lstStyle/>
          <a:p>
            <a:pPr marL="0" indent="0">
              <a:buNone/>
            </a:pPr>
            <a:r>
              <a:rPr lang="en-US" dirty="0"/>
              <a:t>Accession to both jurisdictions of the Court by the CARICOM Member States, is the best solution for the harmonization of our Community domestic laws and to create judicial consistency across the region</a:t>
            </a:r>
          </a:p>
        </p:txBody>
      </p:sp>
    </p:spTree>
    <p:extLst>
      <p:ext uri="{BB962C8B-B14F-4D97-AF65-F5344CB8AC3E}">
        <p14:creationId xmlns:p14="http://schemas.microsoft.com/office/powerpoint/2010/main" val="190159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7">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9">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4" name="Group 11">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13">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15">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xmlns="" id="{DEDB6A90-D547-4512-82AC-1C3ECC5BD1B2}"/>
              </a:ext>
            </a:extLst>
          </p:cNvPr>
          <p:cNvSpPr>
            <a:spLocks noGrp="1"/>
          </p:cNvSpPr>
          <p:nvPr>
            <p:ph type="title"/>
          </p:nvPr>
        </p:nvSpPr>
        <p:spPr>
          <a:xfrm>
            <a:off x="640080" y="1243013"/>
            <a:ext cx="3855720" cy="4371974"/>
          </a:xfrm>
        </p:spPr>
        <p:txBody>
          <a:bodyPr>
            <a:normAutofit/>
          </a:bodyPr>
          <a:lstStyle/>
          <a:p>
            <a:r>
              <a:rPr lang="en-US" sz="3600" dirty="0">
                <a:solidFill>
                  <a:schemeClr val="tx2"/>
                </a:solidFill>
              </a:rPr>
              <a:t/>
            </a:r>
            <a:br>
              <a:rPr lang="en-US" sz="3600" dirty="0">
                <a:solidFill>
                  <a:schemeClr val="tx2"/>
                </a:solidFill>
              </a:rPr>
            </a:br>
            <a:r>
              <a:rPr lang="en-US" sz="3600" dirty="0">
                <a:solidFill>
                  <a:schemeClr val="tx2"/>
                </a:solidFill>
              </a:rPr>
              <a:t>Procedure for accession to  by St. Lucia is judicially clarified </a:t>
            </a:r>
          </a:p>
        </p:txBody>
      </p:sp>
      <p:sp>
        <p:nvSpPr>
          <p:cNvPr id="3" name="Content Placeholder 2">
            <a:extLst>
              <a:ext uri="{FF2B5EF4-FFF2-40B4-BE49-F238E27FC236}">
                <a16:creationId xmlns:a16="http://schemas.microsoft.com/office/drawing/2014/main" xmlns="" id="{BE651848-7A41-4FE3-AA2B-DE9C38FF9EA8}"/>
              </a:ext>
            </a:extLst>
          </p:cNvPr>
          <p:cNvSpPr>
            <a:spLocks noGrp="1"/>
          </p:cNvSpPr>
          <p:nvPr>
            <p:ph idx="1"/>
          </p:nvPr>
        </p:nvSpPr>
        <p:spPr>
          <a:xfrm>
            <a:off x="6172200" y="804672"/>
            <a:ext cx="5221224" cy="5230368"/>
          </a:xfrm>
        </p:spPr>
        <p:txBody>
          <a:bodyPr anchor="ctr">
            <a:normAutofit/>
          </a:bodyPr>
          <a:lstStyle/>
          <a:p>
            <a:endPar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solidFill>
                <a:schemeClr val="tx2"/>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The Eastern Caribbean </a:t>
            </a:r>
            <a:r>
              <a:rPr lang="en-US" sz="1800" dirty="0">
                <a:solidFill>
                  <a:schemeClr val="tx2"/>
                </a:solidFill>
                <a:latin typeface="Calibri" panose="020F0502020204030204" pitchFamily="34" charset="0"/>
                <a:ea typeface="Calibri" panose="020F0502020204030204" pitchFamily="34" charset="0"/>
                <a:cs typeface="Times New Roman" panose="02020603050405020304" pitchFamily="18" charset="0"/>
              </a:rPr>
              <a:t>Court of Appeal in the  </a:t>
            </a:r>
            <a:r>
              <a:rPr lang="en-US"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Attorney General’s Reference (Constitutional Questions) [2013] ECSC JO524-5 ruled that for the purposes of altering the Constitution to replace appeals to Her Majesty in Council with appeals to the Caribbean Court of Justice, St. Lucia may validly enter into an agreement with the United Kingdom and then pass a bill to that effect as prescribed by provisions of Section 41 of the constitution</a:t>
            </a:r>
            <a:endParaRPr lang="en-US" sz="1800" dirty="0">
              <a:solidFill>
                <a:schemeClr val="tx2"/>
              </a:solidFill>
            </a:endParaRPr>
          </a:p>
        </p:txBody>
      </p:sp>
    </p:spTree>
    <p:extLst>
      <p:ext uri="{BB962C8B-B14F-4D97-AF65-F5344CB8AC3E}">
        <p14:creationId xmlns:p14="http://schemas.microsoft.com/office/powerpoint/2010/main" val="584343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 name="Rectangle 74">
            <a:extLst>
              <a:ext uri="{FF2B5EF4-FFF2-40B4-BE49-F238E27FC236}">
                <a16:creationId xmlns:a16="http://schemas.microsoft.com/office/drawing/2014/main" xmlns="" id="{CEB41C5C-0F34-4DDA-9D7C-5E717F35F6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36384" y="303591"/>
            <a:ext cx="5735590" cy="5896743"/>
          </a:xfrm>
          <a:prstGeom prst="rect">
            <a:avLst/>
          </a:prstGeom>
          <a:solidFill>
            <a:schemeClr val="tx1">
              <a:lumMod val="75000"/>
              <a:lumOff val="25000"/>
            </a:schemeClr>
          </a:solidFill>
          <a:ln w="127000" cap="sq" cmpd="thinThick">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6330EAAE-FF96-4192-AC0B-58246F8FECF6}"/>
              </a:ext>
            </a:extLst>
          </p:cNvPr>
          <p:cNvSpPr>
            <a:spLocks noGrp="1"/>
          </p:cNvSpPr>
          <p:nvPr>
            <p:ph type="title"/>
          </p:nvPr>
        </p:nvSpPr>
        <p:spPr>
          <a:xfrm>
            <a:off x="594360" y="640263"/>
            <a:ext cx="5239512" cy="1344975"/>
          </a:xfrm>
        </p:spPr>
        <p:txBody>
          <a:bodyPr>
            <a:normAutofit fontScale="90000"/>
          </a:bodyPr>
          <a:lstStyle/>
          <a:p>
            <a:pPr algn="ctr"/>
            <a:r>
              <a:rPr lang="en-US" sz="4000" dirty="0">
                <a:solidFill>
                  <a:schemeClr val="bg1"/>
                </a:solidFill>
              </a:rPr>
              <a:t>CCJ IS UNIQUE</a:t>
            </a:r>
            <a:br>
              <a:rPr lang="en-US" sz="4000" dirty="0">
                <a:solidFill>
                  <a:schemeClr val="bg1"/>
                </a:solidFill>
              </a:rPr>
            </a:br>
            <a:r>
              <a:rPr lang="en-US" sz="2200" dirty="0">
                <a:solidFill>
                  <a:schemeClr val="bg1"/>
                </a:solidFill>
              </a:rPr>
              <a:t>IT IS </a:t>
            </a:r>
            <a:r>
              <a:rPr lang="en-US" sz="4000" dirty="0">
                <a:solidFill>
                  <a:schemeClr val="bg1"/>
                </a:solidFill>
              </a:rPr>
              <a:t/>
            </a:r>
            <a:br>
              <a:rPr lang="en-US" sz="4000" dirty="0">
                <a:solidFill>
                  <a:schemeClr val="bg1"/>
                </a:solidFill>
              </a:rPr>
            </a:br>
            <a:r>
              <a:rPr lang="en-US" sz="4000" dirty="0">
                <a:solidFill>
                  <a:schemeClr val="bg1"/>
                </a:solidFill>
              </a:rPr>
              <a:t>TWO COURTS IN ONE</a:t>
            </a:r>
            <a:br>
              <a:rPr lang="en-US" sz="4000" dirty="0">
                <a:solidFill>
                  <a:schemeClr val="bg1"/>
                </a:solidFill>
              </a:rPr>
            </a:br>
            <a:endParaRPr lang="en-US" sz="4000" dirty="0">
              <a:solidFill>
                <a:schemeClr val="bg1"/>
              </a:solidFill>
            </a:endParaRPr>
          </a:p>
        </p:txBody>
      </p:sp>
      <p:cxnSp>
        <p:nvCxnSpPr>
          <p:cNvPr id="98" name="Straight Connector 76">
            <a:extLst>
              <a:ext uri="{FF2B5EF4-FFF2-40B4-BE49-F238E27FC236}">
                <a16:creationId xmlns:a16="http://schemas.microsoft.com/office/drawing/2014/main" xmlns="" id="{57E1E5E6-F385-4E9C-B201-BA5BDE5CAD52}"/>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07023" y="2050687"/>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sp>
        <p:nvSpPr>
          <p:cNvPr id="69" name="Content Placeholder 2">
            <a:extLst>
              <a:ext uri="{FF2B5EF4-FFF2-40B4-BE49-F238E27FC236}">
                <a16:creationId xmlns:a16="http://schemas.microsoft.com/office/drawing/2014/main" xmlns="" id="{F6A1CD3E-B63E-414D-88DC-E6CFA033C9C4}"/>
              </a:ext>
            </a:extLst>
          </p:cNvPr>
          <p:cNvSpPr>
            <a:spLocks noGrp="1"/>
          </p:cNvSpPr>
          <p:nvPr>
            <p:ph idx="1"/>
          </p:nvPr>
        </p:nvSpPr>
        <p:spPr>
          <a:xfrm>
            <a:off x="593610" y="2121763"/>
            <a:ext cx="5235490" cy="3773010"/>
          </a:xfrm>
        </p:spPr>
        <p:txBody>
          <a:bodyPr>
            <a:normAutofit fontScale="77500" lnSpcReduction="20000"/>
          </a:bodyPr>
          <a:lstStyle/>
          <a:p>
            <a:pPr marL="0" indent="0">
              <a:buNone/>
            </a:pPr>
            <a:r>
              <a:rPr lang="en-US" sz="2000" b="1" dirty="0">
                <a:solidFill>
                  <a:schemeClr val="bg1"/>
                </a:solidFill>
              </a:rPr>
              <a:t>ORIGINAL JURISDICTION</a:t>
            </a:r>
          </a:p>
          <a:p>
            <a:pPr marL="0" indent="0">
              <a:buNone/>
            </a:pPr>
            <a:r>
              <a:rPr lang="en-US" sz="2000" dirty="0">
                <a:solidFill>
                  <a:schemeClr val="bg1"/>
                </a:solidFill>
              </a:rPr>
              <a:t>To exercise Exclusive and Final adjudication on disputes between member states or between persons and member states concerning the interpretation and application of the Treaty of Chaguaramas</a:t>
            </a:r>
          </a:p>
          <a:p>
            <a:pPr marL="0" indent="0">
              <a:buNone/>
            </a:pPr>
            <a:endParaRPr lang="en-US" sz="2000" dirty="0">
              <a:solidFill>
                <a:schemeClr val="bg1"/>
              </a:solidFill>
            </a:endParaRPr>
          </a:p>
          <a:p>
            <a:pPr marL="0" indent="0">
              <a:buNone/>
            </a:pPr>
            <a:r>
              <a:rPr lang="en-US" sz="1900" i="1" dirty="0">
                <a:solidFill>
                  <a:schemeClr val="bg1"/>
                </a:solidFill>
                <a:latin typeface="Algerian" panose="04020705040A02060702" pitchFamily="82" charset="0"/>
              </a:rPr>
              <a:t>This is similar to the European Court of Justice</a:t>
            </a:r>
          </a:p>
          <a:p>
            <a:pPr marL="0" indent="0">
              <a:buNone/>
            </a:pPr>
            <a:endParaRPr lang="en-US" sz="2000" dirty="0">
              <a:solidFill>
                <a:schemeClr val="bg1"/>
              </a:solidFill>
            </a:endParaRPr>
          </a:p>
          <a:p>
            <a:pPr marL="0" indent="0">
              <a:buNone/>
            </a:pPr>
            <a:r>
              <a:rPr lang="en-US" sz="2000" b="1" dirty="0">
                <a:solidFill>
                  <a:schemeClr val="bg1"/>
                </a:solidFill>
              </a:rPr>
              <a:t>APPELLATE JURISDICTION</a:t>
            </a:r>
          </a:p>
          <a:p>
            <a:pPr marL="0" indent="0">
              <a:buNone/>
            </a:pPr>
            <a:r>
              <a:rPr lang="en-US" sz="2000" dirty="0">
                <a:solidFill>
                  <a:schemeClr val="bg1"/>
                </a:solidFill>
              </a:rPr>
              <a:t>To hear Appeals from decisions of</a:t>
            </a:r>
          </a:p>
          <a:p>
            <a:pPr marL="0" indent="0">
              <a:buNone/>
            </a:pPr>
            <a:r>
              <a:rPr lang="en-US" sz="2000" dirty="0">
                <a:solidFill>
                  <a:schemeClr val="bg1"/>
                </a:solidFill>
              </a:rPr>
              <a:t>the Court of Appeal of contracting</a:t>
            </a:r>
          </a:p>
          <a:p>
            <a:pPr marL="0" indent="0">
              <a:buNone/>
            </a:pPr>
            <a:r>
              <a:rPr lang="en-US" sz="2000" dirty="0">
                <a:solidFill>
                  <a:schemeClr val="bg1"/>
                </a:solidFill>
              </a:rPr>
              <a:t>Parties</a:t>
            </a:r>
          </a:p>
          <a:p>
            <a:pPr marL="0" indent="0">
              <a:buNone/>
            </a:pPr>
            <a:endParaRPr lang="en-US" sz="2000" dirty="0">
              <a:solidFill>
                <a:schemeClr val="bg1"/>
              </a:solidFill>
            </a:endParaRPr>
          </a:p>
          <a:p>
            <a:pPr marL="0" indent="0">
              <a:buNone/>
            </a:pPr>
            <a:r>
              <a:rPr lang="en-US" sz="1900" i="1" dirty="0">
                <a:solidFill>
                  <a:schemeClr val="bg1"/>
                </a:solidFill>
                <a:latin typeface="Algerian" panose="04020705040A02060702" pitchFamily="82" charset="0"/>
              </a:rPr>
              <a:t>This is similar to the Privy Council </a:t>
            </a:r>
          </a:p>
          <a:p>
            <a:endParaRPr lang="en-US" sz="2000" dirty="0">
              <a:solidFill>
                <a:schemeClr val="bg1"/>
              </a:solidFill>
            </a:endParaRPr>
          </a:p>
          <a:p>
            <a:endParaRPr lang="en-US" sz="2000" dirty="0">
              <a:solidFill>
                <a:schemeClr val="bg1"/>
              </a:solidFill>
            </a:endParaRPr>
          </a:p>
        </p:txBody>
      </p:sp>
      <p:pic>
        <p:nvPicPr>
          <p:cNvPr id="70" name="Graphic 6" descr="Decision">
            <a:extLst>
              <a:ext uri="{FF2B5EF4-FFF2-40B4-BE49-F238E27FC236}">
                <a16:creationId xmlns:a16="http://schemas.microsoft.com/office/drawing/2014/main" xmlns="" id="{EFE1BA61-807D-E42B-1852-487E53C0652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6442613" y="1312750"/>
            <a:ext cx="3849330" cy="3849330"/>
          </a:xfrm>
          <a:prstGeom prst="rect">
            <a:avLst/>
          </a:prstGeom>
        </p:spPr>
      </p:pic>
      <p:pic>
        <p:nvPicPr>
          <p:cNvPr id="80" name="Google Shape;144;p4" descr="http://www.caricom.org/jsp/community/images/caricom_standard.gif">
            <a:extLst>
              <a:ext uri="{FF2B5EF4-FFF2-40B4-BE49-F238E27FC236}">
                <a16:creationId xmlns:a16="http://schemas.microsoft.com/office/drawing/2014/main" xmlns="" id="{D7F69668-CDF7-4F74-871F-524E07E36818}"/>
              </a:ext>
            </a:extLst>
          </p:cNvPr>
          <p:cNvPicPr preferRelativeResize="0"/>
          <p:nvPr/>
        </p:nvPicPr>
        <p:blipFill rotWithShape="1">
          <a:blip r:embed="rId4">
            <a:alphaModFix/>
          </a:blip>
          <a:srcRect/>
          <a:stretch/>
        </p:blipFill>
        <p:spPr>
          <a:xfrm>
            <a:off x="9937584" y="71292"/>
            <a:ext cx="2254416" cy="1525209"/>
          </a:xfrm>
          <a:prstGeom prst="rect">
            <a:avLst/>
          </a:prstGeom>
          <a:noFill/>
          <a:ln>
            <a:noFill/>
          </a:ln>
        </p:spPr>
      </p:pic>
      <p:pic>
        <p:nvPicPr>
          <p:cNvPr id="82" name="Google Shape;145;p4" descr="http://ts1.mm.bing.net/th?id=H.4973075079236996&amp;w=157&amp;h=152&amp;c=7&amp;rs=1&amp;pid=1.7">
            <a:extLst>
              <a:ext uri="{FF2B5EF4-FFF2-40B4-BE49-F238E27FC236}">
                <a16:creationId xmlns:a16="http://schemas.microsoft.com/office/drawing/2014/main" xmlns="" id="{0491E0A5-A073-47BD-923B-C4AB3C703B6E}"/>
              </a:ext>
            </a:extLst>
          </p:cNvPr>
          <p:cNvPicPr preferRelativeResize="0"/>
          <p:nvPr/>
        </p:nvPicPr>
        <p:blipFill rotWithShape="1">
          <a:blip r:embed="rId5">
            <a:alphaModFix/>
          </a:blip>
          <a:srcRect/>
          <a:stretch/>
        </p:blipFill>
        <p:spPr>
          <a:xfrm>
            <a:off x="9670868" y="4635240"/>
            <a:ext cx="2521132" cy="2151468"/>
          </a:xfrm>
          <a:prstGeom prst="rect">
            <a:avLst/>
          </a:prstGeom>
          <a:noFill/>
          <a:ln>
            <a:noFill/>
          </a:ln>
        </p:spPr>
      </p:pic>
    </p:spTree>
    <p:extLst>
      <p:ext uri="{BB962C8B-B14F-4D97-AF65-F5344CB8AC3E}">
        <p14:creationId xmlns:p14="http://schemas.microsoft.com/office/powerpoint/2010/main" val="909224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515D20E-1AB7-4E74-9236-2B72B63D60B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296210F9-04E1-4AE3-A6C3-267B36BCE57B}"/>
              </a:ext>
            </a:extLst>
          </p:cNvPr>
          <p:cNvSpPr>
            <a:spLocks noGrp="1"/>
          </p:cNvSpPr>
          <p:nvPr>
            <p:ph type="title"/>
          </p:nvPr>
        </p:nvSpPr>
        <p:spPr>
          <a:xfrm>
            <a:off x="1045028" y="1336329"/>
            <a:ext cx="3892732" cy="4382588"/>
          </a:xfrm>
        </p:spPr>
        <p:txBody>
          <a:bodyPr anchor="ctr">
            <a:normAutofit/>
          </a:bodyPr>
          <a:lstStyle/>
          <a:p>
            <a:r>
              <a:rPr lang="en-GB" dirty="0"/>
              <a:t>What type of disputes can come before the Court in its Original Jurisdiction?</a:t>
            </a:r>
          </a:p>
        </p:txBody>
      </p:sp>
      <p:grpSp>
        <p:nvGrpSpPr>
          <p:cNvPr id="10" name="Group 9">
            <a:extLst>
              <a:ext uri="{FF2B5EF4-FFF2-40B4-BE49-F238E27FC236}">
                <a16:creationId xmlns:a16="http://schemas.microsoft.com/office/drawing/2014/main" xmlns="" id="{032D8612-31EB-44CF-A1D0-14FD4C70542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3163461"/>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xmlns="" id="{F19A4A0F-1B59-4DB0-9764-D10936E9877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xmlns="" id="{F399A70F-F8CD-4992-9EF5-6CF15472E73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xmlns="" id="{48F4FEDC-6D80-458C-A665-075D9B9500F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xmlns="" id="{3873B707-463F-40B0-8227-E8CC6C67EB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xmlns="" id="{19C9EAEA-39D0-4B0E-A0EB-51E7B26740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xmlns="" id="{299DC5B3-D440-4518-B76C-84D36656D713}"/>
              </a:ext>
            </a:extLst>
          </p:cNvPr>
          <p:cNvSpPr>
            <a:spLocks noGrp="1"/>
          </p:cNvSpPr>
          <p:nvPr>
            <p:ph idx="1"/>
          </p:nvPr>
        </p:nvSpPr>
        <p:spPr>
          <a:xfrm>
            <a:off x="6313714" y="1608345"/>
            <a:ext cx="5115477" cy="4495584"/>
          </a:xfrm>
        </p:spPr>
        <p:txBody>
          <a:bodyPr anchor="ctr">
            <a:noAutofit/>
          </a:bodyPr>
          <a:lstStyle/>
          <a:p>
            <a:pPr marL="0" indent="0">
              <a:spcAft>
                <a:spcPts val="800"/>
              </a:spcAft>
              <a:buNone/>
            </a:pPr>
            <a:r>
              <a:rPr lang="en-GB" sz="2000" dirty="0">
                <a:effectLst/>
                <a:latin typeface="Calibri" panose="020F0502020204030204" pitchFamily="34" charset="0"/>
                <a:ea typeface="Calibri" panose="020F0502020204030204" pitchFamily="34" charset="0"/>
                <a:cs typeface="Arial" panose="020B0604020202020204" pitchFamily="34" charset="0"/>
              </a:rPr>
              <a:t>Article 187 of the RTC </a:t>
            </a:r>
          </a:p>
          <a:p>
            <a:pPr marL="0" indent="0">
              <a:spcAft>
                <a:spcPts val="800"/>
              </a:spcAft>
              <a:buNone/>
            </a:pPr>
            <a:r>
              <a:rPr lang="en-GB" sz="2000" dirty="0">
                <a:effectLst/>
                <a:latin typeface="Calibri" panose="020F0502020204030204" pitchFamily="34" charset="0"/>
                <a:ea typeface="Calibri" panose="020F0502020204030204" pitchFamily="34" charset="0"/>
                <a:cs typeface="Arial" panose="020B0604020202020204" pitchFamily="34" charset="0"/>
              </a:rPr>
              <a:t>(a) allegations that an actual or proposed measure of another Member State is, or would be, inconsistent with the objectives of The Community; </a:t>
            </a:r>
          </a:p>
          <a:p>
            <a:pPr marL="0" indent="0" algn="just">
              <a:spcAft>
                <a:spcPts val="800"/>
              </a:spcAft>
              <a:buNone/>
            </a:pPr>
            <a:r>
              <a:rPr lang="en-GB" sz="2000" dirty="0">
                <a:effectLst/>
                <a:latin typeface="Calibri" panose="020F0502020204030204" pitchFamily="34" charset="0"/>
                <a:ea typeface="Calibri" panose="020F0502020204030204" pitchFamily="34" charset="0"/>
                <a:cs typeface="Arial" panose="020B0604020202020204" pitchFamily="34" charset="0"/>
              </a:rPr>
              <a:t>(b) allegations of injury, serious prejudice suffered or likely to be suffered, nullification or impairment of benefits expected from the establishment and operation of the CSME; </a:t>
            </a:r>
          </a:p>
          <a:p>
            <a:pPr marL="0" indent="0" algn="just">
              <a:spcAft>
                <a:spcPts val="800"/>
              </a:spcAft>
              <a:buNone/>
            </a:pPr>
            <a:r>
              <a:rPr lang="en-GB" sz="2000" dirty="0">
                <a:effectLst/>
                <a:latin typeface="Calibri" panose="020F0502020204030204" pitchFamily="34" charset="0"/>
                <a:ea typeface="Calibri" panose="020F0502020204030204" pitchFamily="34" charset="0"/>
                <a:cs typeface="Arial" panose="020B0604020202020204" pitchFamily="34" charset="0"/>
              </a:rPr>
              <a:t>(c) allegations that an organ or body of The Community has acted ultra vires; or</a:t>
            </a:r>
          </a:p>
          <a:p>
            <a:pPr marL="0" indent="0" algn="just">
              <a:spcAft>
                <a:spcPts val="800"/>
              </a:spcAft>
              <a:buNone/>
            </a:pPr>
            <a:r>
              <a:rPr lang="en-GB" sz="2000" dirty="0">
                <a:effectLst/>
                <a:latin typeface="Calibri" panose="020F0502020204030204" pitchFamily="34" charset="0"/>
                <a:ea typeface="Calibri" panose="020F0502020204030204" pitchFamily="34" charset="0"/>
                <a:cs typeface="Arial" panose="020B0604020202020204" pitchFamily="34" charset="0"/>
              </a:rPr>
              <a:t> (d) allegations that the purpose or object of the Treaty is being frustrated or prejudiced.</a:t>
            </a:r>
          </a:p>
          <a:p>
            <a:pPr marL="0" indent="0">
              <a:buNone/>
            </a:pPr>
            <a:endParaRPr lang="en-GB" sz="2200" dirty="0"/>
          </a:p>
        </p:txBody>
      </p:sp>
    </p:spTree>
    <p:extLst>
      <p:ext uri="{BB962C8B-B14F-4D97-AF65-F5344CB8AC3E}">
        <p14:creationId xmlns:p14="http://schemas.microsoft.com/office/powerpoint/2010/main" val="649887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7">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9">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11">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52" name="Freeform: Shape 12">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Freeform: Shape 13">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Freeform: Shape 15">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xmlns="" id="{00B115CC-6FBE-4AA6-87EC-3E33AB7A6C17}"/>
              </a:ext>
            </a:extLst>
          </p:cNvPr>
          <p:cNvSpPr>
            <a:spLocks noGrp="1"/>
          </p:cNvSpPr>
          <p:nvPr>
            <p:ph type="title"/>
          </p:nvPr>
        </p:nvSpPr>
        <p:spPr>
          <a:xfrm>
            <a:off x="640080" y="1243013"/>
            <a:ext cx="3855720" cy="4371974"/>
          </a:xfrm>
        </p:spPr>
        <p:txBody>
          <a:bodyPr>
            <a:normAutofit/>
          </a:bodyPr>
          <a:lstStyle/>
          <a:p>
            <a:r>
              <a:rPr lang="en-US" sz="3600" dirty="0">
                <a:solidFill>
                  <a:schemeClr val="tx2"/>
                </a:solidFill>
              </a:rPr>
              <a:t>Examples of claims brought by Private Entities</a:t>
            </a:r>
            <a:br>
              <a:rPr lang="en-US" sz="3600" dirty="0">
                <a:solidFill>
                  <a:schemeClr val="tx2"/>
                </a:solidFill>
              </a:rPr>
            </a:br>
            <a:endParaRPr lang="en-US" sz="3600" dirty="0">
              <a:solidFill>
                <a:schemeClr val="tx2"/>
              </a:solidFill>
            </a:endParaRPr>
          </a:p>
        </p:txBody>
      </p:sp>
      <p:sp>
        <p:nvSpPr>
          <p:cNvPr id="55" name="Content Placeholder 2">
            <a:extLst>
              <a:ext uri="{FF2B5EF4-FFF2-40B4-BE49-F238E27FC236}">
                <a16:creationId xmlns:a16="http://schemas.microsoft.com/office/drawing/2014/main" xmlns="" id="{DF6108BC-9D47-47CC-8364-B847470D4B79}"/>
              </a:ext>
            </a:extLst>
          </p:cNvPr>
          <p:cNvSpPr>
            <a:spLocks noGrp="1"/>
          </p:cNvSpPr>
          <p:nvPr>
            <p:ph idx="1"/>
          </p:nvPr>
        </p:nvSpPr>
        <p:spPr>
          <a:xfrm>
            <a:off x="6172200" y="804672"/>
            <a:ext cx="5221224" cy="5230368"/>
          </a:xfrm>
        </p:spPr>
        <p:txBody>
          <a:bodyPr anchor="ctr">
            <a:normAutofit/>
          </a:bodyPr>
          <a:lstStyle/>
          <a:p>
            <a:pPr marL="0" indent="0">
              <a:buNone/>
            </a:pPr>
            <a:r>
              <a:rPr lang="en-US" sz="2000" b="1" u="sng" dirty="0">
                <a:solidFill>
                  <a:schemeClr val="tx2"/>
                </a:solidFill>
              </a:rPr>
              <a:t>Against Member States</a:t>
            </a:r>
          </a:p>
          <a:p>
            <a:pPr marL="0" indent="0">
              <a:buNone/>
            </a:pPr>
            <a:r>
              <a:rPr lang="en-US" sz="1800" i="1" dirty="0">
                <a:solidFill>
                  <a:schemeClr val="tx2"/>
                </a:solidFill>
              </a:rPr>
              <a:t>Suspension of CET contrary to Art 82/83</a:t>
            </a:r>
          </a:p>
          <a:p>
            <a:pPr marL="0" indent="0">
              <a:buNone/>
            </a:pPr>
            <a:r>
              <a:rPr lang="en-US" sz="1800" dirty="0">
                <a:solidFill>
                  <a:schemeClr val="tx2"/>
                </a:solidFill>
              </a:rPr>
              <a:t>On Cement: TCL and TCI Guyana v Guyana [2009] CCJ 1 (OJ)</a:t>
            </a:r>
          </a:p>
          <a:p>
            <a:pPr marL="0" indent="0">
              <a:buNone/>
            </a:pPr>
            <a:r>
              <a:rPr lang="en-US" sz="1800" dirty="0">
                <a:solidFill>
                  <a:schemeClr val="tx2"/>
                </a:solidFill>
              </a:rPr>
              <a:t>On Flour: Hummingbird v Suriname [2012] CCJ 5 (OJ)</a:t>
            </a:r>
          </a:p>
          <a:p>
            <a:pPr marL="0" indent="0">
              <a:buNone/>
            </a:pPr>
            <a:r>
              <a:rPr lang="en-US" sz="1800" i="1" dirty="0">
                <a:solidFill>
                  <a:schemeClr val="tx2"/>
                </a:solidFill>
              </a:rPr>
              <a:t>Violation of freedom of movement contrary  to Art 45</a:t>
            </a:r>
          </a:p>
          <a:p>
            <a:pPr marL="0" indent="0">
              <a:buNone/>
            </a:pPr>
            <a:r>
              <a:rPr lang="en-US" sz="1800" dirty="0">
                <a:solidFill>
                  <a:schemeClr val="tx2"/>
                </a:solidFill>
              </a:rPr>
              <a:t>Shanique </a:t>
            </a:r>
            <a:r>
              <a:rPr lang="en-US" sz="1800" dirty="0" err="1">
                <a:solidFill>
                  <a:schemeClr val="tx2"/>
                </a:solidFill>
              </a:rPr>
              <a:t>Myrie</a:t>
            </a:r>
            <a:r>
              <a:rPr lang="en-US" sz="1800" dirty="0">
                <a:solidFill>
                  <a:schemeClr val="tx2"/>
                </a:solidFill>
              </a:rPr>
              <a:t> v Barbados [2012]CCJ 3(OJ)</a:t>
            </a:r>
          </a:p>
          <a:p>
            <a:pPr marL="0" indent="0">
              <a:buNone/>
            </a:pPr>
            <a:r>
              <a:rPr lang="en-US" sz="2000" b="1" u="sng" dirty="0">
                <a:solidFill>
                  <a:schemeClr val="tx2"/>
                </a:solidFill>
              </a:rPr>
              <a:t>Against the Community</a:t>
            </a:r>
          </a:p>
          <a:p>
            <a:pPr marL="0" indent="0">
              <a:buNone/>
            </a:pPr>
            <a:r>
              <a:rPr lang="en-US" sz="1800" i="1" dirty="0">
                <a:solidFill>
                  <a:schemeClr val="tx2"/>
                </a:solidFill>
              </a:rPr>
              <a:t>Violation of power regarding suspension of CET </a:t>
            </a:r>
          </a:p>
          <a:p>
            <a:pPr marL="0" indent="0">
              <a:buNone/>
            </a:pPr>
            <a:r>
              <a:rPr lang="en-US" sz="1800" dirty="0">
                <a:solidFill>
                  <a:schemeClr val="tx2"/>
                </a:solidFill>
              </a:rPr>
              <a:t>TCL V The Community [2009] CCJ 4 (OJ)</a:t>
            </a:r>
          </a:p>
          <a:p>
            <a:pPr marL="0" indent="0">
              <a:buNone/>
            </a:pPr>
            <a:r>
              <a:rPr lang="en-US" sz="2000" b="1" u="sng" dirty="0">
                <a:solidFill>
                  <a:schemeClr val="tx2"/>
                </a:solidFill>
              </a:rPr>
              <a:t>Against the Competition Commission</a:t>
            </a:r>
          </a:p>
          <a:p>
            <a:pPr marL="0" indent="0">
              <a:buNone/>
            </a:pPr>
            <a:r>
              <a:rPr lang="en-US" sz="1800" b="1" i="1" dirty="0">
                <a:solidFill>
                  <a:schemeClr val="tx2"/>
                </a:solidFill>
              </a:rPr>
              <a:t>J</a:t>
            </a:r>
            <a:r>
              <a:rPr lang="en-US" sz="1800" i="1" dirty="0">
                <a:solidFill>
                  <a:schemeClr val="tx2"/>
                </a:solidFill>
              </a:rPr>
              <a:t>udicial Review of decision to investigate</a:t>
            </a:r>
          </a:p>
          <a:p>
            <a:pPr marL="0" indent="0">
              <a:buNone/>
            </a:pPr>
            <a:r>
              <a:rPr lang="en-US" sz="1800" dirty="0">
                <a:solidFill>
                  <a:schemeClr val="tx2"/>
                </a:solidFill>
              </a:rPr>
              <a:t>TCL v </a:t>
            </a:r>
            <a:r>
              <a:rPr lang="en-US" sz="1800" dirty="0" err="1">
                <a:solidFill>
                  <a:schemeClr val="tx2"/>
                </a:solidFill>
              </a:rPr>
              <a:t>Competion</a:t>
            </a:r>
            <a:r>
              <a:rPr lang="en-US" sz="1800" dirty="0">
                <a:solidFill>
                  <a:schemeClr val="tx2"/>
                </a:solidFill>
              </a:rPr>
              <a:t> </a:t>
            </a:r>
            <a:r>
              <a:rPr lang="en-US" sz="1800" dirty="0" err="1">
                <a:solidFill>
                  <a:schemeClr val="tx2"/>
                </a:solidFill>
              </a:rPr>
              <a:t>Commisssion</a:t>
            </a:r>
            <a:r>
              <a:rPr lang="en-US" sz="1800" dirty="0">
                <a:solidFill>
                  <a:schemeClr val="tx2"/>
                </a:solidFill>
              </a:rPr>
              <a:t> [2012] DDSJ 4(OJ)</a:t>
            </a:r>
          </a:p>
        </p:txBody>
      </p:sp>
    </p:spTree>
    <p:extLst>
      <p:ext uri="{BB962C8B-B14F-4D97-AF65-F5344CB8AC3E}">
        <p14:creationId xmlns:p14="http://schemas.microsoft.com/office/powerpoint/2010/main" val="2077749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7">
            <a:extLst>
              <a:ext uri="{FF2B5EF4-FFF2-40B4-BE49-F238E27FC236}">
                <a16:creationId xmlns:a16="http://schemas.microsoft.com/office/drawing/2014/main" xmlns="" id="{18873D23-2DCF-4B31-A009-95721C06E8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9">
            <a:extLst>
              <a:ext uri="{FF2B5EF4-FFF2-40B4-BE49-F238E27FC236}">
                <a16:creationId xmlns:a16="http://schemas.microsoft.com/office/drawing/2014/main" xmlns="" id="{C13EF075-D4EF-4929-ADBC-91B27DA1995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1" name="Group 11">
            <a:extLst>
              <a:ext uri="{FF2B5EF4-FFF2-40B4-BE49-F238E27FC236}">
                <a16:creationId xmlns:a16="http://schemas.microsoft.com/office/drawing/2014/main" xmlns="" id="{DAA26DFA-AAB2-4973-9C17-16D587C7B19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21863" y="508838"/>
            <a:ext cx="5217958" cy="6239661"/>
            <a:chOff x="-19221" y="251144"/>
            <a:chExt cx="5217958" cy="6239661"/>
          </a:xfrm>
        </p:grpSpPr>
        <p:sp>
          <p:nvSpPr>
            <p:cNvPr id="52" name="Freeform: Shape 12">
              <a:extLst>
                <a:ext uri="{FF2B5EF4-FFF2-40B4-BE49-F238E27FC236}">
                  <a16:creationId xmlns:a16="http://schemas.microsoft.com/office/drawing/2014/main" xmlns="" id="{3F407F11-7321-4BF6-8536-CCE8E34245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Freeform: Shape 13">
              <a:extLst>
                <a:ext uri="{FF2B5EF4-FFF2-40B4-BE49-F238E27FC236}">
                  <a16:creationId xmlns:a16="http://schemas.microsoft.com/office/drawing/2014/main" xmlns="" id="{06AC5DCC-C3CC-4FD5-AD4E-13A1BE5F7F6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xmlns="" id="{4BBCC2F4-EFA7-4AF4-B538-AC4022D90F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Freeform: Shape 15">
              <a:extLst>
                <a:ext uri="{FF2B5EF4-FFF2-40B4-BE49-F238E27FC236}">
                  <a16:creationId xmlns:a16="http://schemas.microsoft.com/office/drawing/2014/main" xmlns="" id="{2A9D1364-B6A3-44CB-9FBA-C528F0CE90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xmlns="" id="{00B115CC-6FBE-4AA6-87EC-3E33AB7A6C17}"/>
              </a:ext>
            </a:extLst>
          </p:cNvPr>
          <p:cNvSpPr>
            <a:spLocks noGrp="1"/>
          </p:cNvSpPr>
          <p:nvPr>
            <p:ph type="title"/>
          </p:nvPr>
        </p:nvSpPr>
        <p:spPr>
          <a:xfrm>
            <a:off x="640080" y="1243013"/>
            <a:ext cx="3855720" cy="4371974"/>
          </a:xfrm>
        </p:spPr>
        <p:txBody>
          <a:bodyPr>
            <a:normAutofit/>
          </a:bodyPr>
          <a:lstStyle/>
          <a:p>
            <a:r>
              <a:rPr lang="en-US" sz="3600" dirty="0">
                <a:solidFill>
                  <a:schemeClr val="tx2"/>
                </a:solidFill>
              </a:rPr>
              <a:t>Example of a claim brought by Member State</a:t>
            </a:r>
          </a:p>
        </p:txBody>
      </p:sp>
      <p:sp>
        <p:nvSpPr>
          <p:cNvPr id="55" name="Content Placeholder 2">
            <a:extLst>
              <a:ext uri="{FF2B5EF4-FFF2-40B4-BE49-F238E27FC236}">
                <a16:creationId xmlns:a16="http://schemas.microsoft.com/office/drawing/2014/main" xmlns="" id="{DF6108BC-9D47-47CC-8364-B847470D4B79}"/>
              </a:ext>
            </a:extLst>
          </p:cNvPr>
          <p:cNvSpPr>
            <a:spLocks noGrp="1"/>
          </p:cNvSpPr>
          <p:nvPr>
            <p:ph idx="1"/>
          </p:nvPr>
        </p:nvSpPr>
        <p:spPr>
          <a:xfrm>
            <a:off x="6172200" y="804672"/>
            <a:ext cx="5221224" cy="5230368"/>
          </a:xfrm>
        </p:spPr>
        <p:txBody>
          <a:bodyPr anchor="ctr">
            <a:normAutofit/>
          </a:bodyPr>
          <a:lstStyle/>
          <a:p>
            <a:pPr marL="0" indent="0">
              <a:buNone/>
            </a:pPr>
            <a:r>
              <a:rPr lang="en-US" sz="1800" dirty="0">
                <a:solidFill>
                  <a:schemeClr val="tx2"/>
                </a:solidFill>
              </a:rPr>
              <a:t>Belize brought claims against St. Kitts-Nevis and Trinidad and Tobago, and the Caribbean Community for breaches of the Treaty obligations to impose special tariffs to protect regional manufacturers: </a:t>
            </a:r>
          </a:p>
          <a:p>
            <a:pPr marL="0" indent="0">
              <a:buNone/>
            </a:pPr>
            <a:r>
              <a:rPr lang="en-US" sz="1800" dirty="0">
                <a:solidFill>
                  <a:schemeClr val="tx2"/>
                </a:solidFill>
              </a:rPr>
              <a:t>In this case the sugar exports of Belize suffered because of alleged failure to apply the agreed tariffs  against sugar imports from Guatemala and the Dominica Republic  </a:t>
            </a:r>
          </a:p>
          <a:p>
            <a:pPr marL="0" indent="0">
              <a:buNone/>
            </a:pPr>
            <a:endParaRPr lang="en-US" sz="1800" dirty="0">
              <a:solidFill>
                <a:schemeClr val="tx2"/>
              </a:solidFill>
            </a:endParaRPr>
          </a:p>
          <a:p>
            <a:pPr marL="0" indent="0">
              <a:buNone/>
            </a:pPr>
            <a:r>
              <a:rPr lang="en-US" sz="1800" dirty="0">
                <a:solidFill>
                  <a:schemeClr val="tx2"/>
                </a:solidFill>
              </a:rPr>
              <a:t>The original jurisdiction of the CCJ is essential for the interpretation and application of the Treaty provisions giving effect to the CSME </a:t>
            </a:r>
          </a:p>
        </p:txBody>
      </p:sp>
    </p:spTree>
    <p:extLst>
      <p:ext uri="{BB962C8B-B14F-4D97-AF65-F5344CB8AC3E}">
        <p14:creationId xmlns:p14="http://schemas.microsoft.com/office/powerpoint/2010/main" val="1483825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8"/>
          <p:cNvSpPr txBox="1">
            <a:spLocks noGrp="1"/>
          </p:cNvSpPr>
          <p:nvPr>
            <p:ph type="title"/>
          </p:nvPr>
        </p:nvSpPr>
        <p:spPr>
          <a:xfrm>
            <a:off x="2136648" y="228600"/>
            <a:ext cx="8153400" cy="990600"/>
          </a:xfrm>
          <a:prstGeom prst="rect">
            <a:avLst/>
          </a:prstGeom>
          <a:noFill/>
          <a:ln>
            <a:noFill/>
          </a:ln>
        </p:spPr>
        <p:txBody>
          <a:bodyPr spcFirstLastPara="1" wrap="square" lIns="91425" tIns="45700" rIns="91425" bIns="45700" anchor="ctr" anchorCtr="0">
            <a:normAutofit/>
          </a:bodyPr>
          <a:lstStyle/>
          <a:p>
            <a:pPr>
              <a:buSzPts val="4400"/>
            </a:pPr>
            <a:r>
              <a:rPr lang="en-TT"/>
              <a:t>APPELLATE JURISDICTION</a:t>
            </a:r>
            <a:endParaRPr/>
          </a:p>
        </p:txBody>
      </p:sp>
      <p:sp>
        <p:nvSpPr>
          <p:cNvPr id="175" name="Google Shape;175;p8"/>
          <p:cNvSpPr txBox="1">
            <a:spLocks noGrp="1"/>
          </p:cNvSpPr>
          <p:nvPr>
            <p:ph type="body" idx="1"/>
          </p:nvPr>
        </p:nvSpPr>
        <p:spPr>
          <a:xfrm>
            <a:off x="2136648" y="1600200"/>
            <a:ext cx="8153400" cy="4495800"/>
          </a:xfrm>
          <a:prstGeom prst="rect">
            <a:avLst/>
          </a:prstGeom>
          <a:noFill/>
          <a:ln>
            <a:noFill/>
          </a:ln>
        </p:spPr>
        <p:txBody>
          <a:bodyPr spcFirstLastPara="1" wrap="square" lIns="91425" tIns="45700" rIns="91425" bIns="45700" anchor="t" anchorCtr="0">
            <a:normAutofit fontScale="92500" lnSpcReduction="20000"/>
          </a:bodyPr>
          <a:lstStyle/>
          <a:p>
            <a:pPr marL="320040" indent="-320059">
              <a:spcBef>
                <a:spcPts val="0"/>
              </a:spcBef>
              <a:buSzPct val="59999"/>
            </a:pPr>
            <a:r>
              <a:rPr lang="en-TT" b="1"/>
              <a:t>Development of Caribbean Jurisprudence</a:t>
            </a:r>
            <a:endParaRPr/>
          </a:p>
          <a:p>
            <a:pPr marL="320040" indent="-217855">
              <a:buSzPct val="59999"/>
              <a:buNone/>
            </a:pPr>
            <a:endParaRPr b="1"/>
          </a:p>
          <a:p>
            <a:pPr marL="640080" lvl="1" indent="-274320">
              <a:buSzPct val="70000"/>
            </a:pPr>
            <a:r>
              <a:rPr lang="en-TT" b="1"/>
              <a:t>Access to Justice</a:t>
            </a:r>
            <a:r>
              <a:rPr lang="en-TT"/>
              <a:t>: In Forma Pauperis, Use of Technology</a:t>
            </a:r>
            <a:endParaRPr/>
          </a:p>
          <a:p>
            <a:pPr marL="914400" lvl="2" indent="-228623">
              <a:buSzPct val="75000"/>
            </a:pPr>
            <a:r>
              <a:rPr lang="en-TT"/>
              <a:t>Elizabeth Ross v Coreen Sinclair</a:t>
            </a:r>
            <a:endParaRPr/>
          </a:p>
          <a:p>
            <a:pPr marL="914400" lvl="2" indent="-127301">
              <a:buSzPct val="75000"/>
              <a:buNone/>
            </a:pPr>
            <a:endParaRPr/>
          </a:p>
          <a:p>
            <a:pPr marL="640080" lvl="1" indent="-274320">
              <a:buSzPct val="70000"/>
            </a:pPr>
            <a:r>
              <a:rPr lang="en-TT" b="1"/>
              <a:t>Promoting Good Governance and Accountability</a:t>
            </a:r>
            <a:r>
              <a:rPr lang="en-TT"/>
              <a:t>: Caribbean Battle against Corruption</a:t>
            </a:r>
            <a:endParaRPr/>
          </a:p>
          <a:p>
            <a:pPr marL="914400" lvl="2" indent="-228623">
              <a:buSzPct val="75000"/>
            </a:pPr>
            <a:r>
              <a:rPr lang="en-TT"/>
              <a:t>Florencio Marin and Jose Cove v The Attorney General of Belize</a:t>
            </a:r>
            <a:endParaRPr/>
          </a:p>
          <a:p>
            <a:pPr marL="914400" lvl="2" indent="-127301">
              <a:buSzPct val="75000"/>
              <a:buNone/>
            </a:pPr>
            <a:endParaRPr/>
          </a:p>
          <a:p>
            <a:pPr marL="640080" lvl="1" indent="-274320">
              <a:buSzPct val="70000"/>
            </a:pPr>
            <a:r>
              <a:rPr lang="en-TT" b="1"/>
              <a:t>Protection of Human Rights: </a:t>
            </a:r>
            <a:r>
              <a:rPr lang="en-TT"/>
              <a:t>The Constitution and the Impact of International Treaties</a:t>
            </a:r>
            <a:endParaRPr/>
          </a:p>
          <a:p>
            <a:pPr marL="914400" lvl="2" indent="-228623">
              <a:buSzPct val="75000"/>
            </a:pPr>
            <a:r>
              <a:rPr lang="en-TT"/>
              <a:t>Attorney General and Others v Joseph and Boyce</a:t>
            </a:r>
            <a:endParaRPr/>
          </a:p>
          <a:p>
            <a:pPr marL="640080" lvl="1" indent="-167417">
              <a:buSzPct val="70000"/>
              <a:buNone/>
            </a:pPr>
            <a:endParaRPr/>
          </a:p>
          <a:p>
            <a:pPr marL="640080" lvl="1" indent="-167417">
              <a:buSzPct val="70000"/>
              <a:buNone/>
            </a:pPr>
            <a:endParaRPr/>
          </a:p>
          <a:p>
            <a:pPr marL="320040" indent="-217855">
              <a:buSzPct val="59999"/>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9"/>
          <p:cNvSpPr txBox="1">
            <a:spLocks noGrp="1"/>
          </p:cNvSpPr>
          <p:nvPr>
            <p:ph type="title"/>
          </p:nvPr>
        </p:nvSpPr>
        <p:spPr>
          <a:xfrm>
            <a:off x="2136648" y="228600"/>
            <a:ext cx="8153400" cy="990600"/>
          </a:xfrm>
          <a:prstGeom prst="rect">
            <a:avLst/>
          </a:prstGeom>
          <a:noFill/>
          <a:ln>
            <a:noFill/>
          </a:ln>
        </p:spPr>
        <p:txBody>
          <a:bodyPr spcFirstLastPara="1" wrap="square" lIns="91425" tIns="45700" rIns="91425" bIns="45700" anchor="ctr" anchorCtr="0">
            <a:normAutofit/>
          </a:bodyPr>
          <a:lstStyle/>
          <a:p>
            <a:pPr>
              <a:buSzPts val="4400"/>
            </a:pPr>
            <a:r>
              <a:rPr lang="en-TT"/>
              <a:t>APPELLATE JURISDICITON </a:t>
            </a:r>
            <a:endParaRPr/>
          </a:p>
        </p:txBody>
      </p:sp>
      <p:sp>
        <p:nvSpPr>
          <p:cNvPr id="181" name="Google Shape;181;p9"/>
          <p:cNvSpPr txBox="1">
            <a:spLocks noGrp="1"/>
          </p:cNvSpPr>
          <p:nvPr>
            <p:ph type="body" idx="1"/>
          </p:nvPr>
        </p:nvSpPr>
        <p:spPr>
          <a:xfrm>
            <a:off x="2136648" y="1600200"/>
            <a:ext cx="8153400" cy="4495800"/>
          </a:xfrm>
          <a:prstGeom prst="rect">
            <a:avLst/>
          </a:prstGeom>
          <a:noFill/>
          <a:ln>
            <a:noFill/>
          </a:ln>
        </p:spPr>
        <p:txBody>
          <a:bodyPr spcFirstLastPara="1" wrap="square" lIns="91425" tIns="45700" rIns="91425" bIns="45700" anchor="t" anchorCtr="0">
            <a:normAutofit/>
          </a:bodyPr>
          <a:lstStyle/>
          <a:p>
            <a:pPr marL="640080" lvl="1" indent="-158750">
              <a:spcBef>
                <a:spcPts val="0"/>
              </a:spcBef>
              <a:buSzPts val="1820"/>
              <a:buNone/>
            </a:pPr>
            <a:endParaRPr b="1"/>
          </a:p>
          <a:p>
            <a:pPr marL="640080" lvl="1" indent="-274320">
              <a:buSzPts val="1820"/>
            </a:pPr>
            <a:r>
              <a:rPr lang="en-TT" b="1"/>
              <a:t>Fair Trials: </a:t>
            </a:r>
            <a:r>
              <a:rPr lang="en-TT"/>
              <a:t>Rising Crime, Delay and Right to Fair Trial</a:t>
            </a:r>
            <a:endParaRPr/>
          </a:p>
          <a:p>
            <a:pPr marL="914400" lvl="2" indent="-228600">
              <a:buSzPts val="1725"/>
            </a:pPr>
            <a:r>
              <a:rPr lang="en-TT"/>
              <a:t>Frank Errol Gibson v the Attorney General of Barbados</a:t>
            </a:r>
            <a:endParaRPr/>
          </a:p>
          <a:p>
            <a:pPr marL="914400" lvl="2" indent="-119062">
              <a:buSzPts val="1725"/>
              <a:buNone/>
            </a:pPr>
            <a:endParaRPr b="1"/>
          </a:p>
          <a:p>
            <a:pPr marL="640080" lvl="1" indent="-274320">
              <a:buSzPts val="1820"/>
            </a:pPr>
            <a:r>
              <a:rPr lang="en-TT" b="1"/>
              <a:t>Pre-Trial Detention</a:t>
            </a:r>
            <a:r>
              <a:rPr lang="en-TT"/>
              <a:t>: Impact on Sentencing</a:t>
            </a:r>
            <a:endParaRPr/>
          </a:p>
          <a:p>
            <a:pPr marL="914400" lvl="2" indent="-228600">
              <a:buSzPts val="1725"/>
            </a:pPr>
            <a:r>
              <a:rPr lang="en-TT"/>
              <a:t>Romeo Da Costa Hall v The Queen</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7">
            <a:extLst>
              <a:ext uri="{FF2B5EF4-FFF2-40B4-BE49-F238E27FC236}">
                <a16:creationId xmlns:a16="http://schemas.microsoft.com/office/drawing/2014/main" xmlns="" id="{EF526DD0-5E46-40B7-AEF1-9B26256CFB4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1" y="0"/>
            <a:ext cx="12191996" cy="6858000"/>
          </a:xfrm>
          <a:prstGeom prst="rect">
            <a:avLst/>
          </a:prstGeom>
          <a:ln w="0">
            <a:noFill/>
            <a:prstDash val="solid"/>
            <a:round/>
            <a:headEnd/>
            <a:tailEnd/>
          </a:ln>
        </p:spPr>
        <p:txBody>
          <a:bodyPr rtlCol="0" anchor="ctr"/>
          <a:lstStyle/>
          <a:p>
            <a:pPr algn="ctr" defTabSz="457200"/>
            <a:endParaRPr lang="en-US">
              <a:solidFill>
                <a:schemeClr val="tx1"/>
              </a:solidFill>
            </a:endParaRPr>
          </a:p>
        </p:txBody>
      </p:sp>
      <p:grpSp>
        <p:nvGrpSpPr>
          <p:cNvPr id="31" name="Group 9">
            <a:extLst>
              <a:ext uri="{FF2B5EF4-FFF2-40B4-BE49-F238E27FC236}">
                <a16:creationId xmlns:a16="http://schemas.microsoft.com/office/drawing/2014/main" xmlns="" id="{B7E4032D-4110-4963-82B8-8A1B1BF4B66A}"/>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1" y="0"/>
            <a:ext cx="4273199" cy="6858000"/>
            <a:chOff x="1" y="0"/>
            <a:chExt cx="4273199" cy="6858000"/>
          </a:xfrm>
        </p:grpSpPr>
        <p:sp>
          <p:nvSpPr>
            <p:cNvPr id="11" name="Rectangle 10">
              <a:extLst>
                <a:ext uri="{FF2B5EF4-FFF2-40B4-BE49-F238E27FC236}">
                  <a16:creationId xmlns:a16="http://schemas.microsoft.com/office/drawing/2014/main" xmlns="" id="{66796880-E7D7-485E-A6D1-908B811A14B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ltGray">
            <a:xfrm>
              <a:off x="1" y="0"/>
              <a:ext cx="4273199" cy="6858000"/>
            </a:xfrm>
            <a:prstGeom prst="rect">
              <a:avLst/>
            </a:prstGeom>
            <a:solidFill>
              <a:srgbClr val="FFFFFF"/>
            </a:solidFill>
            <a:ln w="0">
              <a:noFill/>
              <a:prstDash val="solid"/>
              <a:round/>
              <a:headEnd/>
              <a:tailEnd/>
            </a:ln>
          </p:spPr>
          <p:txBody>
            <a:bodyPr wrap="square" rtlCol="0" anchor="ctr">
              <a:noAutofit/>
            </a:bodyPr>
            <a:lstStyle/>
            <a:p>
              <a:pPr algn="ctr"/>
              <a:endParaRPr lang="en-US" dirty="0"/>
            </a:p>
          </p:txBody>
        </p:sp>
        <p:sp>
          <p:nvSpPr>
            <p:cNvPr id="32" name="Rectangle 11">
              <a:extLst>
                <a:ext uri="{FF2B5EF4-FFF2-40B4-BE49-F238E27FC236}">
                  <a16:creationId xmlns:a16="http://schemas.microsoft.com/office/drawing/2014/main" xmlns="" id="{AC97B103-7494-4650-82C0-FC9F8D27234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ltGray">
            <a:xfrm>
              <a:off x="1" y="0"/>
              <a:ext cx="4273199" cy="6858000"/>
            </a:xfrm>
            <a:prstGeom prst="rect">
              <a:avLst/>
            </a:prstGeom>
            <a:solidFill>
              <a:schemeClr val="accent1">
                <a:lumMod val="50000"/>
                <a:alpha val="25000"/>
              </a:schemeClr>
            </a:solidFill>
            <a:ln w="0">
              <a:noFill/>
              <a:prstDash val="solid"/>
              <a:round/>
              <a:headEnd/>
              <a:tailEnd/>
            </a:ln>
          </p:spPr>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xmlns="" id="{E328F86E-4044-4DFF-A341-31E7F6264F2C}"/>
              </a:ext>
            </a:extLst>
          </p:cNvPr>
          <p:cNvSpPr>
            <a:spLocks noGrp="1"/>
          </p:cNvSpPr>
          <p:nvPr>
            <p:ph type="title"/>
          </p:nvPr>
        </p:nvSpPr>
        <p:spPr>
          <a:xfrm>
            <a:off x="1251677" y="619125"/>
            <a:ext cx="2652413" cy="5619749"/>
          </a:xfrm>
        </p:spPr>
        <p:txBody>
          <a:bodyPr anchor="ctr">
            <a:normAutofit/>
          </a:bodyPr>
          <a:lstStyle/>
          <a:p>
            <a:r>
              <a:rPr lang="en-US" sz="3400">
                <a:solidFill>
                  <a:srgbClr val="000000"/>
                </a:solidFill>
              </a:rPr>
              <a:t>Validity of jurisprudence</a:t>
            </a:r>
          </a:p>
        </p:txBody>
      </p:sp>
      <p:grpSp>
        <p:nvGrpSpPr>
          <p:cNvPr id="33" name="Group 13">
            <a:extLst>
              <a:ext uri="{FF2B5EF4-FFF2-40B4-BE49-F238E27FC236}">
                <a16:creationId xmlns:a16="http://schemas.microsoft.com/office/drawing/2014/main" xmlns="" id="{5D133F51-4E9D-4F0B-A452-875C6A52B62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0" y="0"/>
            <a:ext cx="885825" cy="6858000"/>
            <a:chOff x="0" y="0"/>
            <a:chExt cx="885825" cy="6858000"/>
          </a:xfrm>
        </p:grpSpPr>
        <p:sp>
          <p:nvSpPr>
            <p:cNvPr id="34" name="Freeform 6">
              <a:extLst>
                <a:ext uri="{FF2B5EF4-FFF2-40B4-BE49-F238E27FC236}">
                  <a16:creationId xmlns:a16="http://schemas.microsoft.com/office/drawing/2014/main" xmlns="" id="{BDC8164B-5FC0-4CBD-B7AE-0CB8780FFCB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000000"/>
            </a:solidFill>
            <a:ln w="0">
              <a:noFill/>
              <a:prstDash val="solid"/>
              <a:round/>
              <a:headEnd/>
              <a:tailEnd/>
            </a:ln>
          </p:spPr>
        </p:sp>
        <p:sp>
          <p:nvSpPr>
            <p:cNvPr id="35" name="Freeform 6">
              <a:extLst>
                <a:ext uri="{FF2B5EF4-FFF2-40B4-BE49-F238E27FC236}">
                  <a16:creationId xmlns:a16="http://schemas.microsoft.com/office/drawing/2014/main" xmlns="" id="{DF21B6AB-8AF5-4823-92E3-F33B9EAEF6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sp>
      </p:grpSp>
      <p:sp>
        <p:nvSpPr>
          <p:cNvPr id="3" name="Content Placeholder 2">
            <a:extLst>
              <a:ext uri="{FF2B5EF4-FFF2-40B4-BE49-F238E27FC236}">
                <a16:creationId xmlns:a16="http://schemas.microsoft.com/office/drawing/2014/main" xmlns="" id="{1739A445-D2E8-40A8-9870-FAED6F909DD7}"/>
              </a:ext>
            </a:extLst>
          </p:cNvPr>
          <p:cNvSpPr>
            <a:spLocks noGrp="1"/>
          </p:cNvSpPr>
          <p:nvPr>
            <p:ph idx="1"/>
          </p:nvPr>
        </p:nvSpPr>
        <p:spPr>
          <a:xfrm>
            <a:off x="4916250" y="619125"/>
            <a:ext cx="6508987" cy="5619750"/>
          </a:xfrm>
        </p:spPr>
        <p:txBody>
          <a:bodyPr anchor="ctr">
            <a:normAutofit/>
          </a:bodyPr>
          <a:lstStyle/>
          <a:p>
            <a:pPr marL="0" marR="0" indent="0">
              <a:spcBef>
                <a:spcPts val="0"/>
              </a:spcBef>
              <a:spcAft>
                <a:spcPts val="800"/>
              </a:spcAft>
              <a:buNone/>
            </a:pP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What of the quality and integrity of the Court’s jurisprudence? The CCJ’s judgments are delivered in a timely fashion and are regarded by other courts, regionally and internationally, with the utmost respect. </a:t>
            </a:r>
          </a:p>
          <a:p>
            <a:pPr marL="0" marR="0" indent="0">
              <a:spcBef>
                <a:spcPts val="0"/>
              </a:spcBef>
              <a:spcAft>
                <a:spcPts val="800"/>
              </a:spcAft>
              <a:buNone/>
            </a:pPr>
            <a:r>
              <a:rPr lang="en-GB" sz="2000" dirty="0">
                <a:solidFill>
                  <a:schemeClr val="tx1">
                    <a:alpha val="60000"/>
                  </a:schemeClr>
                </a:solidFill>
                <a:latin typeface="Times New Roman" panose="02020603050405020304" pitchFamily="18" charset="0"/>
                <a:ea typeface="Calibri" panose="020F0502020204030204" pitchFamily="34" charset="0"/>
                <a:cs typeface="Times New Roman" panose="02020603050405020304" pitchFamily="18" charset="0"/>
              </a:rPr>
              <a:t>T</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he Privy Council</a:t>
            </a:r>
            <a:r>
              <a:rPr lang="en-GB" sz="2000" dirty="0">
                <a:solidFill>
                  <a:schemeClr val="tx1">
                    <a:alpha val="60000"/>
                  </a:schemeClr>
                </a:solidFill>
                <a:latin typeface="Times New Roman" panose="02020603050405020304" pitchFamily="18" charset="0"/>
                <a:ea typeface="Calibri" panose="020F0502020204030204" pitchFamily="34" charset="0"/>
                <a:cs typeface="Times New Roman" panose="02020603050405020304" pitchFamily="18" charset="0"/>
              </a:rPr>
              <a:t> </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in a recent case  </a:t>
            </a:r>
            <a:r>
              <a:rPr lang="en-US" sz="2000" dirty="0">
                <a:solidFill>
                  <a:schemeClr val="tx1">
                    <a:alpha val="60000"/>
                  </a:schemeClr>
                </a:solidFill>
                <a:effectLst/>
                <a:latin typeface="Calibri" panose="020F0502020204030204" pitchFamily="34" charset="0"/>
                <a:ea typeface="Calibri" panose="020F0502020204030204" pitchFamily="34" charset="0"/>
                <a:cs typeface="Times New Roman" panose="02020603050405020304" pitchFamily="18" charset="0"/>
              </a:rPr>
              <a:t>Commissioner of Prisons and another v </a:t>
            </a:r>
            <a:r>
              <a:rPr lang="en-US" sz="2000" dirty="0" err="1">
                <a:solidFill>
                  <a:schemeClr val="tx1">
                    <a:alpha val="60000"/>
                  </a:schemeClr>
                </a:solidFill>
                <a:effectLst/>
                <a:latin typeface="Calibri" panose="020F0502020204030204" pitchFamily="34" charset="0"/>
                <a:ea typeface="Calibri" panose="020F0502020204030204" pitchFamily="34" charset="0"/>
                <a:cs typeface="Times New Roman" panose="02020603050405020304" pitchFamily="18" charset="0"/>
              </a:rPr>
              <a:t>Seepersad</a:t>
            </a:r>
            <a:r>
              <a:rPr lang="en-US" sz="2000" dirty="0">
                <a:solidFill>
                  <a:schemeClr val="tx1">
                    <a:alpha val="60000"/>
                  </a:schemeClr>
                </a:solidFill>
                <a:effectLst/>
                <a:latin typeface="Calibri" panose="020F0502020204030204" pitchFamily="34" charset="0"/>
                <a:ea typeface="Calibri" panose="020F0502020204030204" pitchFamily="34" charset="0"/>
                <a:cs typeface="Times New Roman" panose="02020603050405020304" pitchFamily="18" charset="0"/>
              </a:rPr>
              <a:t> and another [2021] UKPC 13 indicated that in Maharaj v Prime Minister of Trinidad and Tobago [2016] UKPC 37 “Lord Kerr in delivering the unanimous judgment of the Board quoted with approval the passages in  Joseph and Boyce and Maya Leaders noted above.”  </a:t>
            </a:r>
          </a:p>
          <a:p>
            <a:pPr marL="0" marR="0" indent="0">
              <a:spcBef>
                <a:spcPts val="0"/>
              </a:spcBef>
              <a:spcAft>
                <a:spcPts val="800"/>
              </a:spcAft>
              <a:buNone/>
            </a:pPr>
            <a:endParaRPr lang="en-US" sz="2000" dirty="0">
              <a:solidFill>
                <a:schemeClr val="tx1">
                  <a:alpha val="6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800"/>
              </a:spcAft>
            </a:pPr>
            <a:endParaRPr lang="en-US" sz="2000" dirty="0">
              <a:solidFill>
                <a:schemeClr val="tx1">
                  <a:alpha val="60000"/>
                </a:schemeClr>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sz="2000" dirty="0">
              <a:solidFill>
                <a:schemeClr val="tx1">
                  <a:alpha val="60000"/>
                </a:schemeClr>
              </a:solidFill>
            </a:endParaRPr>
          </a:p>
        </p:txBody>
      </p:sp>
    </p:spTree>
    <p:extLst>
      <p:ext uri="{BB962C8B-B14F-4D97-AF65-F5344CB8AC3E}">
        <p14:creationId xmlns:p14="http://schemas.microsoft.com/office/powerpoint/2010/main" val="40093178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907EF6B7-1338-4443-8C46-6A318D952D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xmlns="" id="{DAAE4CDD-124C-4DCF-9584-B6033B545D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9BABAD76-E1FC-40A7-A60B-A0081B7071F0}"/>
              </a:ext>
            </a:extLst>
          </p:cNvPr>
          <p:cNvSpPr>
            <a:spLocks noGrp="1"/>
          </p:cNvSpPr>
          <p:nvPr>
            <p:ph type="title"/>
          </p:nvPr>
        </p:nvSpPr>
        <p:spPr>
          <a:xfrm>
            <a:off x="686834" y="1153572"/>
            <a:ext cx="3200400" cy="4461163"/>
          </a:xfrm>
        </p:spPr>
        <p:txBody>
          <a:bodyPr>
            <a:normAutofit/>
          </a:bodyPr>
          <a:lstStyle/>
          <a:p>
            <a:r>
              <a:rPr lang="en-US" sz="3700" dirty="0">
                <a:solidFill>
                  <a:srgbClr val="FFFFFF"/>
                </a:solidFill>
              </a:rPr>
              <a:t>Appeals to the Privy Council has dwindled throughout the Commonwealth</a:t>
            </a:r>
          </a:p>
        </p:txBody>
      </p:sp>
      <p:sp>
        <p:nvSpPr>
          <p:cNvPr id="12" name="Arc 11">
            <a:extLst>
              <a:ext uri="{FF2B5EF4-FFF2-40B4-BE49-F238E27FC236}">
                <a16:creationId xmlns:a16="http://schemas.microsoft.com/office/drawing/2014/main" xmlns="" id="{081E4A58-353D-44AE-B2FC-2A74E2E400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xmlns="" id="{3C2D9CF9-504C-4D97-8E04-A0A09040B44B}"/>
              </a:ext>
            </a:extLst>
          </p:cNvPr>
          <p:cNvSpPr>
            <a:spLocks noGrp="1"/>
          </p:cNvSpPr>
          <p:nvPr>
            <p:ph idx="1"/>
          </p:nvPr>
        </p:nvSpPr>
        <p:spPr>
          <a:xfrm>
            <a:off x="4601693" y="591343"/>
            <a:ext cx="6906491" cy="5585619"/>
          </a:xfrm>
        </p:spPr>
        <p:txBody>
          <a:bodyPr anchor="ctr">
            <a:normAutofit/>
          </a:bodyPr>
          <a:lstStyle/>
          <a:p>
            <a:pPr marL="0" indent="0">
              <a:buNone/>
            </a:pPr>
            <a:r>
              <a:rPr lang="en-US" sz="2400" dirty="0"/>
              <a:t>The Privy Council was final court of appeal for a quarter of the world. But the movement away from colonialism changed things. Today if one excludes the Caribbean countries, there are only four small independent countries who retain appeals to the Privy Council: </a:t>
            </a:r>
          </a:p>
          <a:p>
            <a:pPr marL="0" indent="0">
              <a:buNone/>
            </a:pPr>
            <a:r>
              <a:rPr lang="en-US" sz="2400" dirty="0"/>
              <a:t>Mauritius: population 1.3 million.</a:t>
            </a:r>
          </a:p>
          <a:p>
            <a:pPr marL="0" indent="0">
              <a:buNone/>
            </a:pPr>
            <a:r>
              <a:rPr lang="en-US" sz="2400" dirty="0"/>
              <a:t>Kiribati:  population 120,00: </a:t>
            </a:r>
          </a:p>
          <a:p>
            <a:pPr marL="0" indent="0">
              <a:buNone/>
            </a:pPr>
            <a:r>
              <a:rPr lang="en-US" sz="2400" dirty="0"/>
              <a:t>	</a:t>
            </a:r>
            <a:r>
              <a:rPr lang="en-US" sz="2400"/>
              <a:t>	</a:t>
            </a:r>
          </a:p>
          <a:p>
            <a:pPr marL="0" indent="0">
              <a:buNone/>
            </a:pPr>
            <a:r>
              <a:rPr lang="en-US" sz="2400"/>
              <a:t>Tuvalu</a:t>
            </a:r>
            <a:r>
              <a:rPr lang="en-US" sz="2400" dirty="0"/>
              <a:t>: population 12,000</a:t>
            </a:r>
          </a:p>
          <a:p>
            <a:pPr marL="0" indent="0">
              <a:buNone/>
            </a:pPr>
            <a:r>
              <a:rPr lang="en-US" sz="2400" dirty="0"/>
              <a:t>The Cook islands and Niue: population 17,000</a:t>
            </a:r>
          </a:p>
          <a:p>
            <a:pPr marL="0" indent="0">
              <a:buNone/>
            </a:pPr>
            <a:endParaRPr lang="en-US" sz="2400" dirty="0"/>
          </a:p>
        </p:txBody>
      </p:sp>
    </p:spTree>
    <p:extLst>
      <p:ext uri="{BB962C8B-B14F-4D97-AF65-F5344CB8AC3E}">
        <p14:creationId xmlns:p14="http://schemas.microsoft.com/office/powerpoint/2010/main" val="1636715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 name="Rectangle 102">
            <a:extLst>
              <a:ext uri="{FF2B5EF4-FFF2-40B4-BE49-F238E27FC236}">
                <a16:creationId xmlns:a16="http://schemas.microsoft.com/office/drawing/2014/main" xmlns="" id="{6753252F-4873-4F63-801D-CC719279A7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104">
            <a:extLst>
              <a:ext uri="{FF2B5EF4-FFF2-40B4-BE49-F238E27FC236}">
                <a16:creationId xmlns:a16="http://schemas.microsoft.com/office/drawing/2014/main" xmlns="" id="{047C8CCB-F95D-4249-92DD-651249D3535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D3B00A8A-FBC1-4471-85C6-22B62B31F89E}"/>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400" kern="1200" dirty="0">
                <a:solidFill>
                  <a:srgbClr val="FFFFFF"/>
                </a:solidFill>
                <a:latin typeface="+mj-lt"/>
                <a:ea typeface="+mj-ea"/>
                <a:cs typeface="+mj-cs"/>
              </a:rPr>
              <a:t>Human Rights motivation for political and judicial  Independence </a:t>
            </a:r>
          </a:p>
        </p:txBody>
      </p:sp>
      <p:graphicFrame>
        <p:nvGraphicFramePr>
          <p:cNvPr id="39" name="Content Placeholder 2">
            <a:extLst>
              <a:ext uri="{FF2B5EF4-FFF2-40B4-BE49-F238E27FC236}">
                <a16:creationId xmlns:a16="http://schemas.microsoft.com/office/drawing/2014/main" xmlns="" id="{450CD54A-AB60-D941-EB4C-F762F9151A5D}"/>
              </a:ext>
            </a:extLst>
          </p:cNvPr>
          <p:cNvGraphicFramePr>
            <a:graphicFrameLocks noGrp="1"/>
          </p:cNvGraphicFramePr>
          <p:nvPr>
            <p:ph idx="1"/>
            <p:extLst>
              <p:ext uri="{D42A27DB-BD31-4B8C-83A1-F6EECF244321}">
                <p14:modId xmlns:p14="http://schemas.microsoft.com/office/powerpoint/2010/main" val="1815108241"/>
              </p:ext>
            </p:extLst>
          </p:nvPr>
        </p:nvGraphicFramePr>
        <p:xfrm>
          <a:off x="4763911" y="609600"/>
          <a:ext cx="6735443"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48859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4"/>
          <p:cNvSpPr txBox="1">
            <a:spLocks noGrp="1"/>
          </p:cNvSpPr>
          <p:nvPr>
            <p:ph type="title"/>
          </p:nvPr>
        </p:nvSpPr>
        <p:spPr>
          <a:xfrm>
            <a:off x="1981200" y="704088"/>
            <a:ext cx="8229600" cy="1143000"/>
          </a:xfrm>
          <a:prstGeom prst="rect">
            <a:avLst/>
          </a:prstGeom>
          <a:noFill/>
          <a:ln>
            <a:noFill/>
          </a:ln>
        </p:spPr>
        <p:txBody>
          <a:bodyPr spcFirstLastPara="1" wrap="square" lIns="0" tIns="45700" rIns="0" bIns="0" anchor="b" anchorCtr="0">
            <a:normAutofit/>
          </a:bodyPr>
          <a:lstStyle/>
          <a:p>
            <a:pPr>
              <a:buSzPts val="5000"/>
            </a:pPr>
            <a:r>
              <a:rPr lang="en-US"/>
              <a:t>Use of technology</a:t>
            </a:r>
            <a:endParaRPr/>
          </a:p>
        </p:txBody>
      </p:sp>
      <p:sp>
        <p:nvSpPr>
          <p:cNvPr id="283" name="Google Shape;283;p14"/>
          <p:cNvSpPr txBox="1">
            <a:spLocks noGrp="1"/>
          </p:cNvSpPr>
          <p:nvPr>
            <p:ph type="body" idx="1"/>
          </p:nvPr>
        </p:nvSpPr>
        <p:spPr>
          <a:xfrm>
            <a:off x="1981200" y="1935480"/>
            <a:ext cx="8229600" cy="4389120"/>
          </a:xfrm>
          <a:prstGeom prst="rect">
            <a:avLst/>
          </a:prstGeom>
          <a:noFill/>
          <a:ln>
            <a:noFill/>
          </a:ln>
        </p:spPr>
        <p:txBody>
          <a:bodyPr spcFirstLastPara="1" wrap="square" lIns="91425" tIns="45700" rIns="91425" bIns="45700" anchor="t" anchorCtr="0">
            <a:normAutofit/>
          </a:bodyPr>
          <a:lstStyle/>
          <a:p>
            <a:pPr marL="274320" indent="-274320">
              <a:spcBef>
                <a:spcPts val="0"/>
              </a:spcBef>
              <a:buSzPts val="2470"/>
            </a:pPr>
            <a:r>
              <a:rPr lang="en-US"/>
              <a:t>Electronic filing and service of court records</a:t>
            </a:r>
            <a:endParaRPr/>
          </a:p>
          <a:p>
            <a:pPr marL="274320" indent="-274320">
              <a:spcBef>
                <a:spcPts val="520"/>
              </a:spcBef>
              <a:buSzPts val="2470"/>
            </a:pPr>
            <a:r>
              <a:rPr lang="en-US"/>
              <a:t>Court proceedings by Videoconferencing</a:t>
            </a:r>
            <a:endParaRPr/>
          </a:p>
          <a:p>
            <a:pPr marL="274320" indent="-274320">
              <a:spcBef>
                <a:spcPts val="520"/>
              </a:spcBef>
              <a:buSzPts val="2470"/>
            </a:pPr>
            <a:r>
              <a:rPr lang="en-US"/>
              <a:t>Official Transcripts are digital Audio/video recordings</a:t>
            </a:r>
            <a:endParaRPr/>
          </a:p>
          <a:p>
            <a:pPr marL="274320" indent="-274320">
              <a:spcBef>
                <a:spcPts val="520"/>
              </a:spcBef>
              <a:buSzPts val="2470"/>
            </a:pPr>
            <a:r>
              <a:rPr lang="en-US"/>
              <a:t>Technology in Courtroom</a:t>
            </a:r>
            <a:endParaRPr/>
          </a:p>
          <a:p>
            <a:pPr marL="274320" indent="-117475">
              <a:spcBef>
                <a:spcPts val="520"/>
              </a:spcBef>
              <a:buSzPts val="2470"/>
              <a:buNone/>
            </a:pPr>
            <a:endParaRPr/>
          </a:p>
          <a:p>
            <a:pPr marL="274320" indent="-117475">
              <a:spcBef>
                <a:spcPts val="520"/>
              </a:spcBef>
              <a:buSzPts val="2470"/>
              <a:buNone/>
            </a:pPr>
            <a:endParaRPr/>
          </a:p>
        </p:txBody>
      </p:sp>
      <p:pic>
        <p:nvPicPr>
          <p:cNvPr id="284" name="Google Shape;284;p14"/>
          <p:cNvPicPr preferRelativeResize="0"/>
          <p:nvPr/>
        </p:nvPicPr>
        <p:blipFill rotWithShape="1">
          <a:blip r:embed="rId3">
            <a:alphaModFix/>
          </a:blip>
          <a:srcRect/>
          <a:stretch/>
        </p:blipFill>
        <p:spPr>
          <a:xfrm>
            <a:off x="2567608" y="3916414"/>
            <a:ext cx="3295754" cy="2193524"/>
          </a:xfrm>
          <a:prstGeom prst="rect">
            <a:avLst/>
          </a:prstGeom>
          <a:noFill/>
          <a:ln>
            <a:noFill/>
          </a:ln>
        </p:spPr>
      </p:pic>
      <p:pic>
        <p:nvPicPr>
          <p:cNvPr id="285" name="Google Shape;285;p14"/>
          <p:cNvPicPr preferRelativeResize="0"/>
          <p:nvPr/>
        </p:nvPicPr>
        <p:blipFill rotWithShape="1">
          <a:blip r:embed="rId4">
            <a:alphaModFix/>
          </a:blip>
          <a:srcRect/>
          <a:stretch/>
        </p:blipFill>
        <p:spPr>
          <a:xfrm>
            <a:off x="6582283" y="3916414"/>
            <a:ext cx="3297005" cy="219352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83">
                                            <p:txEl>
                                              <p:pRg st="0" end="0"/>
                                            </p:txEl>
                                          </p:spTgt>
                                        </p:tgtEl>
                                        <p:attrNameLst>
                                          <p:attrName>style.visibility</p:attrName>
                                        </p:attrNameLst>
                                      </p:cBhvr>
                                      <p:to>
                                        <p:strVal val="visible"/>
                                      </p:to>
                                    </p:set>
                                    <p:animEffect transition="in" filter="fade">
                                      <p:cBhvr>
                                        <p:cTn id="11" dur="1000"/>
                                        <p:tgtEl>
                                          <p:spTgt spid="28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83">
                                            <p:txEl>
                                              <p:pRg st="1" end="1"/>
                                            </p:txEl>
                                          </p:spTgt>
                                        </p:tgtEl>
                                        <p:attrNameLst>
                                          <p:attrName>style.visibility</p:attrName>
                                        </p:attrNameLst>
                                      </p:cBhvr>
                                      <p:to>
                                        <p:strVal val="visible"/>
                                      </p:to>
                                    </p:set>
                                    <p:animEffect transition="in" filter="fade">
                                      <p:cBhvr>
                                        <p:cTn id="16" dur="1000"/>
                                        <p:tgtEl>
                                          <p:spTgt spid="28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83">
                                            <p:txEl>
                                              <p:pRg st="2" end="2"/>
                                            </p:txEl>
                                          </p:spTgt>
                                        </p:tgtEl>
                                        <p:attrNameLst>
                                          <p:attrName>style.visibility</p:attrName>
                                        </p:attrNameLst>
                                      </p:cBhvr>
                                      <p:to>
                                        <p:strVal val="visible"/>
                                      </p:to>
                                    </p:set>
                                    <p:animEffect transition="in" filter="fade">
                                      <p:cBhvr>
                                        <p:cTn id="21" dur="1000"/>
                                        <p:tgtEl>
                                          <p:spTgt spid="28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83">
                                            <p:txEl>
                                              <p:pRg st="3" end="3"/>
                                            </p:txEl>
                                          </p:spTgt>
                                        </p:tgtEl>
                                        <p:attrNameLst>
                                          <p:attrName>style.visibility</p:attrName>
                                        </p:attrNameLst>
                                      </p:cBhvr>
                                      <p:to>
                                        <p:strVal val="visible"/>
                                      </p:to>
                                    </p:set>
                                    <p:animEffect transition="in" filter="fade">
                                      <p:cBhvr>
                                        <p:cTn id="26" dur="1000"/>
                                        <p:tgtEl>
                                          <p:spTgt spid="28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85"/>
                                        </p:tgtEl>
                                        <p:attrNameLst>
                                          <p:attrName>style.visibility</p:attrName>
                                        </p:attrNameLst>
                                      </p:cBhvr>
                                      <p:to>
                                        <p:strVal val="visible"/>
                                      </p:to>
                                    </p:set>
                                    <p:animEffect transition="in" filter="fade">
                                      <p:cBhvr>
                                        <p:cTn id="35" dur="5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CE8C6B-073F-44E9-A671-8B3109D483B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BB2B730E-FC26-4268-A88F-9AC52E7F0C2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604391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EED4501-8A26-4D80-9175-7DB1D7012176}"/>
              </a:ext>
            </a:extLst>
          </p:cNvPr>
          <p:cNvSpPr>
            <a:spLocks noGrp="1"/>
          </p:cNvSpPr>
          <p:nvPr>
            <p:ph type="title"/>
          </p:nvPr>
        </p:nvSpPr>
        <p:spPr/>
        <p:txBody>
          <a:bodyPr>
            <a:normAutofit fontScale="90000"/>
          </a:bodyPr>
          <a:lstStyle/>
          <a:p>
            <a:r>
              <a:rPr lang="en-US" dirty="0"/>
              <a:t>Singing Sandra: on the 50th Anniversary of Trinidad Independence: </a:t>
            </a:r>
            <a:br>
              <a:rPr lang="en-US" dirty="0"/>
            </a:br>
            <a:r>
              <a:rPr lang="en-US" dirty="0"/>
              <a:t>Leave you </a:t>
            </a:r>
            <a:r>
              <a:rPr lang="en-US" dirty="0" err="1"/>
              <a:t>mamy</a:t>
            </a:r>
            <a:r>
              <a:rPr lang="en-US" dirty="0"/>
              <a:t> house and join the CCJ</a:t>
            </a:r>
          </a:p>
        </p:txBody>
      </p:sp>
      <p:sp>
        <p:nvSpPr>
          <p:cNvPr id="3" name="Content Placeholder 2">
            <a:extLst>
              <a:ext uri="{FF2B5EF4-FFF2-40B4-BE49-F238E27FC236}">
                <a16:creationId xmlns:a16="http://schemas.microsoft.com/office/drawing/2014/main" xmlns="" id="{F0D9A3B3-EDDC-43E0-8F36-6C03BFED892E}"/>
              </a:ext>
            </a:extLst>
          </p:cNvPr>
          <p:cNvSpPr>
            <a:spLocks noGrp="1"/>
          </p:cNvSpPr>
          <p:nvPr>
            <p:ph idx="1"/>
          </p:nvPr>
        </p:nvSpPr>
        <p:spPr/>
        <p:txBody>
          <a:bodyPr>
            <a:normAutofit/>
          </a:bodyPr>
          <a:lstStyle/>
          <a:p>
            <a:pPr marL="0" indent="0">
              <a:buNone/>
            </a:pPr>
            <a:r>
              <a:rPr lang="en-US" b="0" dirty="0">
                <a:effectLst/>
              </a:rPr>
              <a:t/>
            </a:r>
            <a:br>
              <a:rPr lang="en-US" b="0" dirty="0">
                <a:effectLst/>
              </a:rPr>
            </a:br>
            <a:r>
              <a:rPr lang="en-US" b="0" i="1" dirty="0">
                <a:effectLst/>
              </a:rPr>
              <a:t>Like some love the breeze up in London while they scorn we own CCJ</a:t>
            </a:r>
          </a:p>
          <a:p>
            <a:pPr marL="0" indent="0">
              <a:buNone/>
            </a:pPr>
            <a:r>
              <a:rPr lang="en-US" b="0" i="1" dirty="0">
                <a:effectLst/>
              </a:rPr>
              <a:t>And when you ask them what's their position, "That's not a priority," they say</a:t>
            </a:r>
          </a:p>
          <a:p>
            <a:pPr marL="0" indent="0">
              <a:buNone/>
            </a:pPr>
            <a:r>
              <a:rPr lang="en-US" b="0" i="1" dirty="0">
                <a:effectLst/>
              </a:rPr>
              <a:t>We who gave the world Sir Hugh Wooding, Telford Georges, De la Bastide</a:t>
            </a:r>
          </a:p>
          <a:p>
            <a:pPr marL="0" indent="0">
              <a:buNone/>
            </a:pPr>
            <a:r>
              <a:rPr lang="en-US" b="0" i="1" dirty="0">
                <a:effectLst/>
              </a:rPr>
              <a:t>To their judgement we must keep bowing, most insulting indeed!</a:t>
            </a:r>
          </a:p>
          <a:p>
            <a:pPr marL="0" indent="0">
              <a:buNone/>
            </a:pPr>
            <a:endParaRPr lang="en-US" dirty="0"/>
          </a:p>
          <a:p>
            <a:pPr marL="0" indent="0" algn="r" rtl="0">
              <a:spcBef>
                <a:spcPts val="0"/>
              </a:spcBef>
              <a:spcAft>
                <a:spcPts val="800"/>
              </a:spcAft>
              <a:buNone/>
            </a:pPr>
            <a:r>
              <a:rPr lang="en-US" sz="2000" dirty="0"/>
              <a:t>Source: </a:t>
            </a:r>
            <a:r>
              <a:rPr lang="en-US" sz="2000" b="0" i="0" u="none" strike="noStrike" dirty="0">
                <a:solidFill>
                  <a:srgbClr val="111111"/>
                </a:solidFill>
                <a:effectLst/>
                <a:latin typeface="Arial" panose="020B0604020202020204" pitchFamily="34" charset="0"/>
              </a:rPr>
              <a:t>Singing Sandra - On reaching fifty - T&amp;T CALYPSO</a:t>
            </a:r>
            <a:r>
              <a:rPr lang="en-US" sz="2000" b="0" dirty="0">
                <a:effectLst/>
              </a:rPr>
              <a:t/>
            </a:r>
            <a:br>
              <a:rPr lang="en-US" sz="2000" b="0" dirty="0">
                <a:effectLst/>
              </a:rPr>
            </a:br>
            <a:r>
              <a:rPr lang="en-US" sz="2000" b="0" i="0" u="sng" strike="noStrike" dirty="0">
                <a:solidFill>
                  <a:srgbClr val="0563C1"/>
                </a:solidFill>
                <a:effectLst/>
                <a:latin typeface="Calibri" panose="020F0502020204030204" pitchFamily="34" charset="0"/>
                <a:hlinkClick r:id="rId2"/>
              </a:rPr>
              <a:t>https://www.youtube.com/watch?v=2rtcPNuy1ww</a:t>
            </a:r>
            <a:endParaRPr lang="en-US" sz="2000" b="0" dirty="0">
              <a:effectLst/>
            </a:endParaRPr>
          </a:p>
          <a:p>
            <a:pPr marL="0" indent="0">
              <a:buNone/>
            </a:pPr>
            <a:endParaRPr lang="en-US" dirty="0"/>
          </a:p>
        </p:txBody>
      </p:sp>
    </p:spTree>
    <p:extLst>
      <p:ext uri="{BB962C8B-B14F-4D97-AF65-F5344CB8AC3E}">
        <p14:creationId xmlns:p14="http://schemas.microsoft.com/office/powerpoint/2010/main" val="7753820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EdStudPres">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Flow">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1089</TotalTime>
  <Words>2066</Words>
  <Application>Microsoft Office PowerPoint</Application>
  <PresentationFormat>Widescreen</PresentationFormat>
  <Paragraphs>260</Paragraphs>
  <Slides>29</Slides>
  <Notes>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29</vt:i4>
      </vt:variant>
    </vt:vector>
  </HeadingPairs>
  <TitlesOfParts>
    <vt:vector size="41" baseType="lpstr">
      <vt:lpstr>Arial Unicode MS</vt:lpstr>
      <vt:lpstr>Algerian</vt:lpstr>
      <vt:lpstr>Arial</vt:lpstr>
      <vt:lpstr>Calibri</vt:lpstr>
      <vt:lpstr>Calibri Light</vt:lpstr>
      <vt:lpstr>Noto Sans Symbols</vt:lpstr>
      <vt:lpstr>Times New Roman</vt:lpstr>
      <vt:lpstr>Twentieth Century</vt:lpstr>
      <vt:lpstr>Office Theme</vt:lpstr>
      <vt:lpstr>1_Office Theme</vt:lpstr>
      <vt:lpstr>EdStudPres</vt:lpstr>
      <vt:lpstr>Flow</vt:lpstr>
      <vt:lpstr>The Caribbean Court of Justice: Symbol of Regional Integration and National Sovreignty </vt:lpstr>
      <vt:lpstr>Long history of Regional Courts in West Indies</vt:lpstr>
      <vt:lpstr>St. Lucian on Federal Supreme Court </vt:lpstr>
      <vt:lpstr>The Revised Treaty of Chaguaramas (RTC) established the Caribbean Community (CARICOM) and  the Single Market and Economy (CSME)  Signed 5th July 2001</vt:lpstr>
      <vt:lpstr>Establishment of CCJ</vt:lpstr>
      <vt:lpstr> Rationale in the Agreement establishing the Caribbean Court of Justice Signed 14th February 2001 at St. Michaels Barbados </vt:lpstr>
      <vt:lpstr>The Effect of the Agreement </vt:lpstr>
      <vt:lpstr>CCJ Inaugurated 2005 with its seat at 134 Henry Street, Port of Spain, Trinidad </vt:lpstr>
      <vt:lpstr>The Regional Judicial and Legal Services Commission is an independent body of 11 persons independently appointed and guarantees that the selection process is uncontaminated by political or other interference. It selects and appoints the Judges and support staff</vt:lpstr>
      <vt:lpstr>Independent Court</vt:lpstr>
      <vt:lpstr>Current  judicial complement: an ethical body with a highly regarded mix of academic, legal and judicial experience.</vt:lpstr>
      <vt:lpstr>Funding the Court </vt:lpstr>
      <vt:lpstr>CCJ actively engaged in enhancing rule of law</vt:lpstr>
      <vt:lpstr>Caribbean Lawyers Appear before Highest Court </vt:lpstr>
      <vt:lpstr>Court Excellence </vt:lpstr>
      <vt:lpstr>Access the Appellate Jurisdiction Now</vt:lpstr>
      <vt:lpstr> Procedure for accession to  by St. Lucia is judicially clarified </vt:lpstr>
      <vt:lpstr>CCJ IS UNIQUE IT IS  TWO COURTS IN ONE </vt:lpstr>
      <vt:lpstr>What type of disputes can come before the Court in its Original Jurisdiction?</vt:lpstr>
      <vt:lpstr>Examples of claims brought by Private Entities </vt:lpstr>
      <vt:lpstr>Example of a claim brought by Member State</vt:lpstr>
      <vt:lpstr>APPELLATE JURISDICTION</vt:lpstr>
      <vt:lpstr>APPELLATE JURISDICITON </vt:lpstr>
      <vt:lpstr>Validity of jurisprudence</vt:lpstr>
      <vt:lpstr>Appeals to the Privy Council has dwindled throughout the Commonwealth</vt:lpstr>
      <vt:lpstr>Human Rights motivation for political and judicial  Independence </vt:lpstr>
      <vt:lpstr>Use of technology</vt:lpstr>
      <vt:lpstr>PowerPoint Presentation</vt:lpstr>
      <vt:lpstr>Singing Sandra: on the 50th Anniversary of Trinidad Independence:  Leave you mamy house and join the CCJ</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Caribbean Court of Justice</dc:title>
  <dc:creator>Dennis Byron</dc:creator>
  <cp:lastModifiedBy>Admin</cp:lastModifiedBy>
  <cp:revision>4</cp:revision>
  <dcterms:created xsi:type="dcterms:W3CDTF">2022-02-15T15:46:18Z</dcterms:created>
  <dcterms:modified xsi:type="dcterms:W3CDTF">2022-05-02T15:58:08Z</dcterms:modified>
</cp:coreProperties>
</file>